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McMillan" userId="f223d63c-3fea-4a2b-9674-6f0a275c10bc" providerId="ADAL" clId="{6A1158C1-365C-4A89-8137-073A202A25F6}"/>
    <pc:docChg chg="modSld">
      <pc:chgData name="Bill McMillan" userId="f223d63c-3fea-4a2b-9674-6f0a275c10bc" providerId="ADAL" clId="{6A1158C1-365C-4A89-8137-073A202A25F6}" dt="2024-05-16T11:01:45.412" v="1" actId="14100"/>
      <pc:docMkLst>
        <pc:docMk/>
      </pc:docMkLst>
      <pc:sldChg chg="modSp mod">
        <pc:chgData name="Bill McMillan" userId="f223d63c-3fea-4a2b-9674-6f0a275c10bc" providerId="ADAL" clId="{6A1158C1-365C-4A89-8137-073A202A25F6}" dt="2024-05-16T11:01:45.412" v="1" actId="14100"/>
        <pc:sldMkLst>
          <pc:docMk/>
          <pc:sldMk cId="2946847700" sldId="256"/>
        </pc:sldMkLst>
        <pc:spChg chg="mod">
          <ac:chgData name="Bill McMillan" userId="f223d63c-3fea-4a2b-9674-6f0a275c10bc" providerId="ADAL" clId="{6A1158C1-365C-4A89-8137-073A202A25F6}" dt="2024-05-16T11:01:32.448" v="0"/>
          <ac:spMkLst>
            <pc:docMk/>
            <pc:sldMk cId="2946847700" sldId="256"/>
            <ac:spMk id="100" creationId="{CAE07F92-1252-0D3A-D5F6-6E47A217B295}"/>
          </ac:spMkLst>
        </pc:spChg>
        <pc:grpChg chg="mod">
          <ac:chgData name="Bill McMillan" userId="f223d63c-3fea-4a2b-9674-6f0a275c10bc" providerId="ADAL" clId="{6A1158C1-365C-4A89-8137-073A202A25F6}" dt="2024-05-16T11:01:45.412" v="1" actId="14100"/>
          <ac:grpSpMkLst>
            <pc:docMk/>
            <pc:sldMk cId="2946847700" sldId="256"/>
            <ac:grpSpMk id="139" creationId="{023A06E9-B2AA-AF10-D77C-FC31DAAE2C35}"/>
          </ac:grpSpMkLst>
        </pc:grpChg>
      </pc:sldChg>
    </pc:docChg>
  </pc:docChgLst>
  <pc:docChgLst>
    <pc:chgData name="Gillian Blackadder" userId="48bb44e7-47ee-4f20-87ac-3591ae65b25d" providerId="ADAL" clId="{0B9D177F-BB12-4606-BC0A-62421182C2D7}"/>
    <pc:docChg chg="modSld">
      <pc:chgData name="Gillian Blackadder" userId="48bb44e7-47ee-4f20-87ac-3591ae65b25d" providerId="ADAL" clId="{0B9D177F-BB12-4606-BC0A-62421182C2D7}" dt="2024-06-21T10:15:06.502" v="27" actId="20577"/>
      <pc:docMkLst>
        <pc:docMk/>
      </pc:docMkLst>
      <pc:sldChg chg="modSp mod">
        <pc:chgData name="Gillian Blackadder" userId="48bb44e7-47ee-4f20-87ac-3591ae65b25d" providerId="ADAL" clId="{0B9D177F-BB12-4606-BC0A-62421182C2D7}" dt="2024-06-21T10:15:06.502" v="27" actId="20577"/>
        <pc:sldMkLst>
          <pc:docMk/>
          <pc:sldMk cId="2946847700" sldId="256"/>
        </pc:sldMkLst>
        <pc:spChg chg="mod">
          <ac:chgData name="Gillian Blackadder" userId="48bb44e7-47ee-4f20-87ac-3591ae65b25d" providerId="ADAL" clId="{0B9D177F-BB12-4606-BC0A-62421182C2D7}" dt="2024-06-21T10:14:08.761" v="13" actId="113"/>
          <ac:spMkLst>
            <pc:docMk/>
            <pc:sldMk cId="2946847700" sldId="256"/>
            <ac:spMk id="16" creationId="{ECFF3F9C-DA51-911B-4642-5E90FE95D6DF}"/>
          </ac:spMkLst>
        </pc:spChg>
        <pc:spChg chg="mod">
          <ac:chgData name="Gillian Blackadder" userId="48bb44e7-47ee-4f20-87ac-3591ae65b25d" providerId="ADAL" clId="{0B9D177F-BB12-4606-BC0A-62421182C2D7}" dt="2024-06-21T10:14:55.548" v="16" actId="20577"/>
          <ac:spMkLst>
            <pc:docMk/>
            <pc:sldMk cId="2946847700" sldId="256"/>
            <ac:spMk id="18" creationId="{6AEA8DD1-4EC8-9A30-A551-22FBE3F1C4FE}"/>
          </ac:spMkLst>
        </pc:spChg>
        <pc:spChg chg="mod">
          <ac:chgData name="Gillian Blackadder" userId="48bb44e7-47ee-4f20-87ac-3591ae65b25d" providerId="ADAL" clId="{0B9D177F-BB12-4606-BC0A-62421182C2D7}" dt="2024-06-21T10:15:06.502" v="27" actId="20577"/>
          <ac:spMkLst>
            <pc:docMk/>
            <pc:sldMk cId="2946847700" sldId="256"/>
            <ac:spMk id="19" creationId="{2AE80929-D9C8-08F4-5246-EBF52307445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0E0D7-7E60-E2D8-438D-2061DB113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753195-40B4-4468-5FFD-575BBFC3D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F209A-709A-A525-4E6E-6A6F56869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DD229-4077-4E4B-B795-31BE6AAC0E97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C8121-3191-18D9-22E8-0C41AB0E2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5F293-C9E6-191C-70E8-B7E03783F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7199-723E-469D-A53E-F9F87FD80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95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F2943-A73E-65D9-3C11-32C1F3CF5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99F5D4-92C8-ABD2-F629-D65CF5285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49E91-5C24-B556-E732-AAEA1A330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DD229-4077-4E4B-B795-31BE6AAC0E97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156C5-2B63-FEB5-040C-A3CB93C0B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4BC7A-343D-5FEF-E34C-627AEC99D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7199-723E-469D-A53E-F9F87FD80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995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828DA3-34A3-5BD0-7702-2DA2A8EB12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1823B1-A65D-258D-D8A6-F86C68B143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D703C-7193-8682-E838-64C88D99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DD229-4077-4E4B-B795-31BE6AAC0E97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03409-F973-4733-84AC-7A932C46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689A65-048B-CDAE-B447-8AE5BE379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7199-723E-469D-A53E-F9F87FD80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852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F1F8-9EAA-3D6D-237A-1485CBC97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01941-0168-88F8-C0D9-496F5C69B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A2F79-641F-076D-257A-07183DB4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DD229-4077-4E4B-B795-31BE6AAC0E97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3E8A1-B93D-B63A-13A7-D4A5CE15F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EFC47-33B2-2FDB-3CC2-E741EABB9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7199-723E-469D-A53E-F9F87FD80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462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03F95-D446-A44C-5C63-A06107ABB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FBFE93-06C0-78CC-12BD-F67467B22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F86B6-6248-B6CF-C803-361A4113C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DD229-4077-4E4B-B795-31BE6AAC0E97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FDA77-0ACA-B93C-0903-624F33E4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D59BD-4059-9A92-8539-F821A2CC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7199-723E-469D-A53E-F9F87FD80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272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DEAF2-BB51-330E-2E63-1DDA376A3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45972-7A0E-F1B7-EC6A-2DFBFDA97D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E60941-C6B6-758E-645B-80004D43EF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FD6744-91D6-8D1C-A7AC-6FCF010EA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DD229-4077-4E4B-B795-31BE6AAC0E97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4463A1-A236-F9FA-F9D0-42642C465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05FF2A-1DC0-4F1E-9312-2FAEB4C8E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7199-723E-469D-A53E-F9F87FD80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179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951C9-2714-A80B-07FC-3530057E4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87128D-6C54-69F9-4D18-3A547C4CC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17F7A4-3182-6BEF-EA4C-B455EFFBD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D5A51E-B66F-1406-8BD2-F65954FF8C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026A27-3E74-F47E-FFAF-A49F4DE66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3E02BF-7FD1-EFA3-297C-128EC5546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DD229-4077-4E4B-B795-31BE6AAC0E97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C31744-02CE-132B-DE05-3A2780835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FAD0F2-53AD-C01F-67C3-DB1122A1D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7199-723E-469D-A53E-F9F87FD80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653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A13CA-4B74-9DE0-5167-4FA0A8730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B8058F-6EAA-47FA-BD45-BBAFD14F1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DD229-4077-4E4B-B795-31BE6AAC0E97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09EF67-9CC7-B149-9479-563D2628E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1F0443-2965-3527-C645-038702DD0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7199-723E-469D-A53E-F9F87FD80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39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5B42D1-1A02-0694-3318-F652D328D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DD229-4077-4E4B-B795-31BE6AAC0E97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2F2A35-C1FE-DF77-9C89-1AC76A852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DC9960-5978-E970-7193-2AC8ECC4C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7199-723E-469D-A53E-F9F87FD80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184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09F3-D870-027D-820F-FEFAB675D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1007D-45A8-2B73-CEC6-DC1915E16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688172-329B-42BF-AA7A-29E3761D2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7A2116-52BD-0B42-6513-C19DD09B1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DD229-4077-4E4B-B795-31BE6AAC0E97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FF4C8-C781-5188-B4C2-D4361F163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A11AAD-8390-872E-6518-D4D8637E7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7199-723E-469D-A53E-F9F87FD80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080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BB396-C2A4-59BD-2D57-5A897158B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B74CFC-94BD-4A6E-E753-96B00A5FE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1249EC-D043-E5ED-FEB8-69C235304B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7E7795-C055-B881-9149-3120FC9AD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DD229-4077-4E4B-B795-31BE6AAC0E97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CBF7A8-2788-D08F-05BC-E897CB64B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1A6FC-AC99-82EC-7AA3-49652EEC5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7199-723E-469D-A53E-F9F87FD80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29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B2A9F3-D47B-5B84-4E36-ACD850C04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E45A9F-944F-24F9-DD9E-5006524EA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BCAA4-8414-7E52-893A-0AC1D98BCF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DD229-4077-4E4B-B795-31BE6AAC0E97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9ABEE-8372-B1E1-533B-544F030F86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E5550-4688-706F-D9A9-E74DFE4EC2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87199-723E-469D-A53E-F9F87FD80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696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951">
            <a:extLst>
              <a:ext uri="{FF2B5EF4-FFF2-40B4-BE49-F238E27FC236}">
                <a16:creationId xmlns:a16="http://schemas.microsoft.com/office/drawing/2014/main" id="{C6367B99-2E65-4358-5E9C-DD9C323A96F2}"/>
              </a:ext>
            </a:extLst>
          </p:cNvPr>
          <p:cNvSpPr/>
          <p:nvPr/>
        </p:nvSpPr>
        <p:spPr>
          <a:xfrm>
            <a:off x="5182361" y="548019"/>
            <a:ext cx="1827277" cy="899160"/>
          </a:xfrm>
          <a:custGeom>
            <a:avLst/>
            <a:gdLst/>
            <a:ahLst/>
            <a:cxnLst/>
            <a:rect l="0" t="0" r="0" b="0"/>
            <a:pathLst>
              <a:path w="1827277" h="899160">
                <a:moveTo>
                  <a:pt x="0" y="0"/>
                </a:moveTo>
                <a:lnTo>
                  <a:pt x="1827277" y="0"/>
                </a:lnTo>
                <a:lnTo>
                  <a:pt x="1827277" y="899160"/>
                </a:lnTo>
                <a:lnTo>
                  <a:pt x="0" y="899160"/>
                </a:lnTo>
                <a:lnTo>
                  <a:pt x="0" y="0"/>
                </a:lnTo>
              </a:path>
            </a:pathLst>
          </a:custGeom>
          <a:ln w="0" cap="flat">
            <a:noFill/>
            <a:miter lim="127000"/>
          </a:ln>
        </p:spPr>
        <p:style>
          <a:lnRef idx="0">
            <a:srgbClr val="000000">
              <a:alpha val="0"/>
            </a:srgbClr>
          </a:lnRef>
          <a:fillRef idx="1">
            <a:srgbClr val="F2F2F2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en-GB"/>
          </a:p>
        </p:txBody>
      </p:sp>
      <p:sp>
        <p:nvSpPr>
          <p:cNvPr id="15" name="Shape 26">
            <a:extLst>
              <a:ext uri="{FF2B5EF4-FFF2-40B4-BE49-F238E27FC236}">
                <a16:creationId xmlns:a16="http://schemas.microsoft.com/office/drawing/2014/main" id="{B301991E-3539-7E53-F784-83B88FE755BE}"/>
              </a:ext>
            </a:extLst>
          </p:cNvPr>
          <p:cNvSpPr/>
          <p:nvPr/>
        </p:nvSpPr>
        <p:spPr>
          <a:xfrm>
            <a:off x="5182361" y="548019"/>
            <a:ext cx="1827277" cy="899160"/>
          </a:xfrm>
          <a:custGeom>
            <a:avLst/>
            <a:gdLst/>
            <a:ahLst/>
            <a:cxnLst/>
            <a:rect l="0" t="0" r="0" b="0"/>
            <a:pathLst>
              <a:path w="1827277" h="899160">
                <a:moveTo>
                  <a:pt x="0" y="899160"/>
                </a:moveTo>
                <a:lnTo>
                  <a:pt x="1827277" y="899160"/>
                </a:lnTo>
                <a:lnTo>
                  <a:pt x="1827277" y="0"/>
                </a:lnTo>
                <a:lnTo>
                  <a:pt x="0" y="0"/>
                </a:lnTo>
                <a:close/>
              </a:path>
            </a:pathLst>
          </a:custGeom>
          <a:ln w="50800" cap="flat">
            <a:solidFill>
              <a:schemeClr val="tx1"/>
            </a:solidFill>
            <a:miter lim="127000"/>
          </a:ln>
        </p:spPr>
        <p:style>
          <a:lnRef idx="1">
            <a:srgbClr val="002060"/>
          </a:lnRef>
          <a:fillRef idx="0">
            <a:srgbClr val="000000">
              <a:alpha val="0"/>
            </a:srgbClr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FF3F9C-DA51-911B-4642-5E90FE95D6DF}"/>
              </a:ext>
            </a:extLst>
          </p:cNvPr>
          <p:cNvSpPr/>
          <p:nvPr/>
        </p:nvSpPr>
        <p:spPr>
          <a:xfrm>
            <a:off x="5171544" y="617899"/>
            <a:ext cx="1684265" cy="800692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Director of Skills &amp; Marketing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Vacant</a:t>
            </a:r>
            <a:endParaRPr lang="en-GB" sz="145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6029FD14-6FA7-917B-787C-EC5FC2DB9D09}"/>
              </a:ext>
            </a:extLst>
          </p:cNvPr>
          <p:cNvGrpSpPr/>
          <p:nvPr/>
        </p:nvGrpSpPr>
        <p:grpSpPr>
          <a:xfrm>
            <a:off x="2255253" y="1859281"/>
            <a:ext cx="1825752" cy="899160"/>
            <a:chOff x="2255253" y="1859281"/>
            <a:chExt cx="1825752" cy="899160"/>
          </a:xfrm>
        </p:grpSpPr>
        <p:sp>
          <p:nvSpPr>
            <p:cNvPr id="18" name="Shape 30">
              <a:extLst>
                <a:ext uri="{FF2B5EF4-FFF2-40B4-BE49-F238E27FC236}">
                  <a16:creationId xmlns:a16="http://schemas.microsoft.com/office/drawing/2014/main" id="{6AEA8DD1-4EC8-9A30-A551-22FBE3F1C4FE}"/>
                </a:ext>
              </a:extLst>
            </p:cNvPr>
            <p:cNvSpPr/>
            <p:nvPr/>
          </p:nvSpPr>
          <p:spPr>
            <a:xfrm>
              <a:off x="2255253" y="1859281"/>
              <a:ext cx="1825752" cy="899160"/>
            </a:xfrm>
            <a:custGeom>
              <a:avLst/>
              <a:gdLst/>
              <a:ahLst/>
              <a:cxnLst/>
              <a:rect l="0" t="0" r="0" b="0"/>
              <a:pathLst>
                <a:path w="1825752" h="899160">
                  <a:moveTo>
                    <a:pt x="0" y="899160"/>
                  </a:moveTo>
                  <a:lnTo>
                    <a:pt x="1825752" y="899160"/>
                  </a:lnTo>
                  <a:lnTo>
                    <a:pt x="182575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50800" cap="flat">
              <a:solidFill>
                <a:schemeClr val="tx1"/>
              </a:solidFill>
              <a:miter lim="127000"/>
            </a:ln>
          </p:spPr>
          <p:style>
            <a:lnRef idx="1">
              <a:srgbClr val="7F7F7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AE80929-D9C8-08F4-5246-EBF52307445E}"/>
                </a:ext>
              </a:extLst>
            </p:cNvPr>
            <p:cNvSpPr/>
            <p:nvPr/>
          </p:nvSpPr>
          <p:spPr>
            <a:xfrm>
              <a:off x="2304365" y="1890938"/>
              <a:ext cx="1717394" cy="83735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Skills Development &amp; Marketing Manager 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Colin Shaw</a:t>
              </a:r>
              <a:endParaRPr lang="en-GB" sz="1200" b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3567180B-1553-36D7-4727-1E2A6BFAC7A5}"/>
              </a:ext>
            </a:extLst>
          </p:cNvPr>
          <p:cNvGrpSpPr/>
          <p:nvPr/>
        </p:nvGrpSpPr>
        <p:grpSpPr>
          <a:xfrm>
            <a:off x="459422" y="3233929"/>
            <a:ext cx="1658112" cy="800304"/>
            <a:chOff x="459422" y="3233929"/>
            <a:chExt cx="1658112" cy="800304"/>
          </a:xfrm>
        </p:grpSpPr>
        <p:sp>
          <p:nvSpPr>
            <p:cNvPr id="29" name="Shape 952">
              <a:extLst>
                <a:ext uri="{FF2B5EF4-FFF2-40B4-BE49-F238E27FC236}">
                  <a16:creationId xmlns:a16="http://schemas.microsoft.com/office/drawing/2014/main" id="{5BA1E919-76CA-CDA5-B69B-F0AA8DF20E86}"/>
                </a:ext>
              </a:extLst>
            </p:cNvPr>
            <p:cNvSpPr/>
            <p:nvPr/>
          </p:nvSpPr>
          <p:spPr>
            <a:xfrm>
              <a:off x="459422" y="3247849"/>
              <a:ext cx="1644396" cy="786384"/>
            </a:xfrm>
            <a:custGeom>
              <a:avLst/>
              <a:gdLst/>
              <a:ahLst/>
              <a:cxnLst/>
              <a:rect l="0" t="0" r="0" b="0"/>
              <a:pathLst>
                <a:path w="1644396" h="786384">
                  <a:moveTo>
                    <a:pt x="0" y="0"/>
                  </a:moveTo>
                  <a:lnTo>
                    <a:pt x="1644396" y="0"/>
                  </a:lnTo>
                  <a:lnTo>
                    <a:pt x="1644396" y="786384"/>
                  </a:lnTo>
                  <a:lnTo>
                    <a:pt x="0" y="786384"/>
                  </a:lnTo>
                  <a:lnTo>
                    <a:pt x="0" y="0"/>
                  </a:lnTo>
                </a:path>
              </a:pathLst>
            </a:custGeom>
            <a:ln w="0" cap="flat">
              <a:noFill/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2F2F2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0" name="Shape 40">
              <a:extLst>
                <a:ext uri="{FF2B5EF4-FFF2-40B4-BE49-F238E27FC236}">
                  <a16:creationId xmlns:a16="http://schemas.microsoft.com/office/drawing/2014/main" id="{06923942-E807-292A-2F0A-C4032791ECD4}"/>
                </a:ext>
              </a:extLst>
            </p:cNvPr>
            <p:cNvSpPr/>
            <p:nvPr/>
          </p:nvSpPr>
          <p:spPr>
            <a:xfrm>
              <a:off x="473138" y="3233929"/>
              <a:ext cx="1644396" cy="786384"/>
            </a:xfrm>
            <a:custGeom>
              <a:avLst/>
              <a:gdLst/>
              <a:ahLst/>
              <a:cxnLst/>
              <a:rect l="0" t="0" r="0" b="0"/>
              <a:pathLst>
                <a:path w="1644396" h="786384">
                  <a:moveTo>
                    <a:pt x="0" y="786384"/>
                  </a:moveTo>
                  <a:lnTo>
                    <a:pt x="1644396" y="786384"/>
                  </a:lnTo>
                  <a:lnTo>
                    <a:pt x="1644396" y="0"/>
                  </a:lnTo>
                  <a:lnTo>
                    <a:pt x="0" y="0"/>
                  </a:lnTo>
                  <a:close/>
                </a:path>
              </a:pathLst>
            </a:custGeom>
            <a:ln w="50800" cap="flat">
              <a:solidFill>
                <a:schemeClr val="tx1"/>
              </a:solidFill>
              <a:miter lim="127000"/>
            </a:ln>
          </p:spPr>
          <p:style>
            <a:lnRef idx="1">
              <a:srgbClr val="7F7F7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EB5246B-A457-9676-5D96-928B1AB2D668}"/>
                </a:ext>
              </a:extLst>
            </p:cNvPr>
            <p:cNvSpPr/>
            <p:nvPr/>
          </p:nvSpPr>
          <p:spPr>
            <a:xfrm>
              <a:off x="529910" y="3272288"/>
              <a:ext cx="1494043" cy="68351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Marketing Team Leader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Cara Carmichael</a:t>
              </a: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endParaRPr lang="en-GB" sz="145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BBE8FCBE-6782-986E-880D-6F61A54EB17A}"/>
              </a:ext>
            </a:extLst>
          </p:cNvPr>
          <p:cNvGrpSpPr/>
          <p:nvPr/>
        </p:nvGrpSpPr>
        <p:grpSpPr>
          <a:xfrm>
            <a:off x="7420329" y="5409437"/>
            <a:ext cx="1313442" cy="1207019"/>
            <a:chOff x="5997638" y="5241036"/>
            <a:chExt cx="1296924" cy="854208"/>
          </a:xfrm>
          <a:solidFill>
            <a:schemeClr val="bg1">
              <a:lumMod val="95000"/>
            </a:schemeClr>
          </a:solidFill>
        </p:grpSpPr>
        <p:sp>
          <p:nvSpPr>
            <p:cNvPr id="39" name="Shape 51">
              <a:extLst>
                <a:ext uri="{FF2B5EF4-FFF2-40B4-BE49-F238E27FC236}">
                  <a16:creationId xmlns:a16="http://schemas.microsoft.com/office/drawing/2014/main" id="{B715454C-9D94-48E8-A33C-82DC75191AB7}"/>
                </a:ext>
              </a:extLst>
            </p:cNvPr>
            <p:cNvSpPr/>
            <p:nvPr/>
          </p:nvSpPr>
          <p:spPr>
            <a:xfrm>
              <a:off x="5997638" y="5241036"/>
              <a:ext cx="1296924" cy="854208"/>
            </a:xfrm>
            <a:custGeom>
              <a:avLst/>
              <a:gdLst/>
              <a:ahLst/>
              <a:cxnLst/>
              <a:rect l="0" t="0" r="0" b="0"/>
              <a:pathLst>
                <a:path w="1296924" h="954024">
                  <a:moveTo>
                    <a:pt x="0" y="954024"/>
                  </a:moveTo>
                  <a:lnTo>
                    <a:pt x="1296924" y="954024"/>
                  </a:lnTo>
                  <a:lnTo>
                    <a:pt x="129692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50800" cap="flat">
              <a:solidFill>
                <a:schemeClr val="tx1"/>
              </a:solidFill>
              <a:miter lim="127000"/>
            </a:ln>
          </p:spPr>
          <p:style>
            <a:lnRef idx="1">
              <a:srgbClr val="7F7F7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47428D2A-A808-AFA9-4B56-5F9859F4F381}"/>
                </a:ext>
              </a:extLst>
            </p:cNvPr>
            <p:cNvSpPr/>
            <p:nvPr/>
          </p:nvSpPr>
          <p:spPr>
            <a:xfrm>
              <a:off x="6069716" y="5296868"/>
              <a:ext cx="1160107" cy="710802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Skills Delivery Administrators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Nicola McEwan </a:t>
              </a:r>
              <a:r>
                <a:rPr lang="en-GB" sz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Kathleen Riley Graham </a:t>
              </a:r>
              <a:r>
                <a:rPr lang="en-GB" sz="1200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Dunse</a:t>
              </a:r>
              <a:endParaRPr lang="en-GB" sz="14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3C51A5FD-8752-B1C2-3767-FE0334DB928F}"/>
              </a:ext>
            </a:extLst>
          </p:cNvPr>
          <p:cNvGrpSpPr/>
          <p:nvPr/>
        </p:nvGrpSpPr>
        <p:grpSpPr>
          <a:xfrm>
            <a:off x="7420329" y="3236977"/>
            <a:ext cx="1296924" cy="899160"/>
            <a:chOff x="7387526" y="3182112"/>
            <a:chExt cx="1296924" cy="899160"/>
          </a:xfrm>
        </p:grpSpPr>
        <p:sp>
          <p:nvSpPr>
            <p:cNvPr id="45" name="Shape 956">
              <a:extLst>
                <a:ext uri="{FF2B5EF4-FFF2-40B4-BE49-F238E27FC236}">
                  <a16:creationId xmlns:a16="http://schemas.microsoft.com/office/drawing/2014/main" id="{254CA410-D2D7-DD38-F7ED-0972DB81F2F2}"/>
                </a:ext>
              </a:extLst>
            </p:cNvPr>
            <p:cNvSpPr/>
            <p:nvPr/>
          </p:nvSpPr>
          <p:spPr>
            <a:xfrm>
              <a:off x="7387526" y="3182112"/>
              <a:ext cx="1296924" cy="899160"/>
            </a:xfrm>
            <a:custGeom>
              <a:avLst/>
              <a:gdLst/>
              <a:ahLst/>
              <a:cxnLst/>
              <a:rect l="0" t="0" r="0" b="0"/>
              <a:pathLst>
                <a:path w="1296924" h="899160">
                  <a:moveTo>
                    <a:pt x="0" y="0"/>
                  </a:moveTo>
                  <a:lnTo>
                    <a:pt x="1296924" y="0"/>
                  </a:lnTo>
                  <a:lnTo>
                    <a:pt x="1296924" y="899160"/>
                  </a:lnTo>
                  <a:lnTo>
                    <a:pt x="0" y="899160"/>
                  </a:lnTo>
                  <a:lnTo>
                    <a:pt x="0" y="0"/>
                  </a:lnTo>
                </a:path>
              </a:pathLst>
            </a:custGeom>
            <a:ln w="0" cap="flat">
              <a:solidFill>
                <a:schemeClr val="tx1"/>
              </a:solidFill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2F2F2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6" name="Shape 58">
              <a:extLst>
                <a:ext uri="{FF2B5EF4-FFF2-40B4-BE49-F238E27FC236}">
                  <a16:creationId xmlns:a16="http://schemas.microsoft.com/office/drawing/2014/main" id="{F4865A09-52FD-8376-640B-1C7F94AF7496}"/>
                </a:ext>
              </a:extLst>
            </p:cNvPr>
            <p:cNvSpPr/>
            <p:nvPr/>
          </p:nvSpPr>
          <p:spPr>
            <a:xfrm>
              <a:off x="7387526" y="3182112"/>
              <a:ext cx="1296924" cy="870863"/>
            </a:xfrm>
            <a:custGeom>
              <a:avLst/>
              <a:gdLst/>
              <a:ahLst/>
              <a:cxnLst/>
              <a:rect l="0" t="0" r="0" b="0"/>
              <a:pathLst>
                <a:path w="1296924" h="899160">
                  <a:moveTo>
                    <a:pt x="0" y="899160"/>
                  </a:moveTo>
                  <a:lnTo>
                    <a:pt x="1296924" y="899160"/>
                  </a:lnTo>
                  <a:lnTo>
                    <a:pt x="1296924" y="0"/>
                  </a:lnTo>
                  <a:lnTo>
                    <a:pt x="0" y="0"/>
                  </a:lnTo>
                  <a:close/>
                </a:path>
              </a:pathLst>
            </a:custGeom>
            <a:ln w="50800" cap="flat">
              <a:solidFill>
                <a:schemeClr val="tx1"/>
              </a:solidFill>
              <a:miter lim="127000"/>
            </a:ln>
          </p:spPr>
          <p:style>
            <a:lnRef idx="1">
              <a:srgbClr val="7F7F7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CCFABB14-9EDD-1D3F-767B-A572019D6F53}"/>
              </a:ext>
            </a:extLst>
          </p:cNvPr>
          <p:cNvGrpSpPr/>
          <p:nvPr/>
        </p:nvGrpSpPr>
        <p:grpSpPr>
          <a:xfrm>
            <a:off x="10294593" y="4293334"/>
            <a:ext cx="1295400" cy="897636"/>
            <a:chOff x="10261790" y="4184905"/>
            <a:chExt cx="1295400" cy="897636"/>
          </a:xfrm>
        </p:grpSpPr>
        <p:sp>
          <p:nvSpPr>
            <p:cNvPr id="59" name="Shape 959">
              <a:extLst>
                <a:ext uri="{FF2B5EF4-FFF2-40B4-BE49-F238E27FC236}">
                  <a16:creationId xmlns:a16="http://schemas.microsoft.com/office/drawing/2014/main" id="{B02958EF-16DF-7E49-8D06-1EDE364617F5}"/>
                </a:ext>
              </a:extLst>
            </p:cNvPr>
            <p:cNvSpPr/>
            <p:nvPr/>
          </p:nvSpPr>
          <p:spPr>
            <a:xfrm>
              <a:off x="10261790" y="4184905"/>
              <a:ext cx="1295400" cy="897636"/>
            </a:xfrm>
            <a:custGeom>
              <a:avLst/>
              <a:gdLst/>
              <a:ahLst/>
              <a:cxnLst/>
              <a:rect l="0" t="0" r="0" b="0"/>
              <a:pathLst>
                <a:path w="1295400" h="897636">
                  <a:moveTo>
                    <a:pt x="0" y="0"/>
                  </a:moveTo>
                  <a:lnTo>
                    <a:pt x="1295400" y="0"/>
                  </a:lnTo>
                  <a:lnTo>
                    <a:pt x="1295400" y="897636"/>
                  </a:lnTo>
                  <a:lnTo>
                    <a:pt x="0" y="897636"/>
                  </a:lnTo>
                  <a:lnTo>
                    <a:pt x="0" y="0"/>
                  </a:lnTo>
                </a:path>
              </a:pathLst>
            </a:custGeom>
            <a:ln w="0" cap="flat">
              <a:solidFill>
                <a:schemeClr val="tx1"/>
              </a:solidFill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2F2F2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0" name="Shape 72">
              <a:extLst>
                <a:ext uri="{FF2B5EF4-FFF2-40B4-BE49-F238E27FC236}">
                  <a16:creationId xmlns:a16="http://schemas.microsoft.com/office/drawing/2014/main" id="{FD46A323-D964-D861-1842-87DE249304A8}"/>
                </a:ext>
              </a:extLst>
            </p:cNvPr>
            <p:cNvSpPr/>
            <p:nvPr/>
          </p:nvSpPr>
          <p:spPr>
            <a:xfrm>
              <a:off x="10261790" y="4184905"/>
              <a:ext cx="1295400" cy="897636"/>
            </a:xfrm>
            <a:custGeom>
              <a:avLst/>
              <a:gdLst/>
              <a:ahLst/>
              <a:cxnLst/>
              <a:rect l="0" t="0" r="0" b="0"/>
              <a:pathLst>
                <a:path w="1295400" h="897636">
                  <a:moveTo>
                    <a:pt x="0" y="897636"/>
                  </a:moveTo>
                  <a:lnTo>
                    <a:pt x="1295400" y="897636"/>
                  </a:lnTo>
                  <a:lnTo>
                    <a:pt x="1295400" y="0"/>
                  </a:lnTo>
                  <a:lnTo>
                    <a:pt x="0" y="0"/>
                  </a:lnTo>
                  <a:close/>
                </a:path>
              </a:pathLst>
            </a:custGeom>
            <a:ln w="50800" cap="flat">
              <a:solidFill>
                <a:schemeClr val="tx1"/>
              </a:solidFill>
              <a:miter lim="127000"/>
            </a:ln>
          </p:spPr>
          <p:style>
            <a:lnRef idx="1">
              <a:srgbClr val="7F7F7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F4A38049-D528-CFC1-3D91-56807531B0EB}"/>
                </a:ext>
              </a:extLst>
            </p:cNvPr>
            <p:cNvSpPr/>
            <p:nvPr/>
          </p:nvSpPr>
          <p:spPr>
            <a:xfrm>
              <a:off x="10284595" y="4220742"/>
              <a:ext cx="1254561" cy="85417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endParaRPr lang="en-GB" sz="1200" b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WBL Assessors</a:t>
              </a:r>
              <a:endParaRPr lang="en-GB" sz="145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40E6C80A-45F5-F711-EBB1-1F438476F3D0}"/>
              </a:ext>
            </a:extLst>
          </p:cNvPr>
          <p:cNvGrpSpPr/>
          <p:nvPr/>
        </p:nvGrpSpPr>
        <p:grpSpPr>
          <a:xfrm>
            <a:off x="4274179" y="3224679"/>
            <a:ext cx="1295400" cy="844292"/>
            <a:chOff x="4219983" y="3233929"/>
            <a:chExt cx="1295400" cy="844292"/>
          </a:xfrm>
        </p:grpSpPr>
        <p:sp>
          <p:nvSpPr>
            <p:cNvPr id="68" name="Shape 83">
              <a:extLst>
                <a:ext uri="{FF2B5EF4-FFF2-40B4-BE49-F238E27FC236}">
                  <a16:creationId xmlns:a16="http://schemas.microsoft.com/office/drawing/2014/main" id="{F90C83FE-8157-FE19-A3DA-65EEAF44BB5A}"/>
                </a:ext>
              </a:extLst>
            </p:cNvPr>
            <p:cNvSpPr/>
            <p:nvPr/>
          </p:nvSpPr>
          <p:spPr>
            <a:xfrm>
              <a:off x="4219983" y="3233929"/>
              <a:ext cx="1295400" cy="786384"/>
            </a:xfrm>
            <a:custGeom>
              <a:avLst/>
              <a:gdLst/>
              <a:ahLst/>
              <a:cxnLst/>
              <a:rect l="0" t="0" r="0" b="0"/>
              <a:pathLst>
                <a:path w="1295400" h="899160">
                  <a:moveTo>
                    <a:pt x="0" y="899160"/>
                  </a:moveTo>
                  <a:lnTo>
                    <a:pt x="1295400" y="899160"/>
                  </a:lnTo>
                  <a:lnTo>
                    <a:pt x="12954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50800" cap="flat">
              <a:solidFill>
                <a:schemeClr val="tx1"/>
              </a:solidFill>
              <a:miter lim="127000"/>
            </a:ln>
          </p:spPr>
          <p:style>
            <a:lnRef idx="1">
              <a:srgbClr val="7F7F7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120B81F4-A9FC-6FFE-201B-F71E5ABE9F07}"/>
                </a:ext>
              </a:extLst>
            </p:cNvPr>
            <p:cNvSpPr/>
            <p:nvPr/>
          </p:nvSpPr>
          <p:spPr>
            <a:xfrm>
              <a:off x="4264560" y="3271376"/>
              <a:ext cx="1211869" cy="806845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Skills Development Lead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Eva Milroy</a:t>
              </a:r>
              <a:endParaRPr lang="en-GB" sz="145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F9DC9BD3-7FBF-3A45-162A-1E6F1CD282D6}"/>
              </a:ext>
            </a:extLst>
          </p:cNvPr>
          <p:cNvGrpSpPr/>
          <p:nvPr/>
        </p:nvGrpSpPr>
        <p:grpSpPr>
          <a:xfrm>
            <a:off x="2421088" y="3233929"/>
            <a:ext cx="1571244" cy="845509"/>
            <a:chOff x="2507678" y="3233929"/>
            <a:chExt cx="1370329" cy="845509"/>
          </a:xfrm>
        </p:grpSpPr>
        <p:sp>
          <p:nvSpPr>
            <p:cNvPr id="71" name="Shape 961">
              <a:extLst>
                <a:ext uri="{FF2B5EF4-FFF2-40B4-BE49-F238E27FC236}">
                  <a16:creationId xmlns:a16="http://schemas.microsoft.com/office/drawing/2014/main" id="{09D85FDA-53C8-0305-DC28-7C174CA3453A}"/>
                </a:ext>
              </a:extLst>
            </p:cNvPr>
            <p:cNvSpPr/>
            <p:nvPr/>
          </p:nvSpPr>
          <p:spPr>
            <a:xfrm>
              <a:off x="2507678" y="3272288"/>
              <a:ext cx="1296924" cy="805936"/>
            </a:xfrm>
            <a:custGeom>
              <a:avLst/>
              <a:gdLst/>
              <a:ahLst/>
              <a:cxnLst/>
              <a:rect l="0" t="0" r="0" b="0"/>
              <a:pathLst>
                <a:path w="1296924" h="899160">
                  <a:moveTo>
                    <a:pt x="0" y="0"/>
                  </a:moveTo>
                  <a:lnTo>
                    <a:pt x="1296924" y="0"/>
                  </a:lnTo>
                  <a:lnTo>
                    <a:pt x="1296924" y="899160"/>
                  </a:lnTo>
                  <a:lnTo>
                    <a:pt x="0" y="899160"/>
                  </a:lnTo>
                  <a:lnTo>
                    <a:pt x="0" y="0"/>
                  </a:lnTo>
                </a:path>
              </a:pathLst>
            </a:custGeom>
            <a:ln w="0" cap="flat">
              <a:noFill/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2F2F2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2" name="Shape 87">
              <a:extLst>
                <a:ext uri="{FF2B5EF4-FFF2-40B4-BE49-F238E27FC236}">
                  <a16:creationId xmlns:a16="http://schemas.microsoft.com/office/drawing/2014/main" id="{178CBB39-D131-77DA-B6BA-61467131BBC9}"/>
                </a:ext>
              </a:extLst>
            </p:cNvPr>
            <p:cNvSpPr/>
            <p:nvPr/>
          </p:nvSpPr>
          <p:spPr>
            <a:xfrm>
              <a:off x="2519667" y="3233929"/>
              <a:ext cx="1358340" cy="786384"/>
            </a:xfrm>
            <a:custGeom>
              <a:avLst/>
              <a:gdLst/>
              <a:ahLst/>
              <a:cxnLst/>
              <a:rect l="0" t="0" r="0" b="0"/>
              <a:pathLst>
                <a:path w="1296924" h="899160">
                  <a:moveTo>
                    <a:pt x="0" y="899160"/>
                  </a:moveTo>
                  <a:lnTo>
                    <a:pt x="1296924" y="899160"/>
                  </a:lnTo>
                  <a:lnTo>
                    <a:pt x="1296924" y="0"/>
                  </a:lnTo>
                  <a:lnTo>
                    <a:pt x="0" y="0"/>
                  </a:lnTo>
                  <a:close/>
                </a:path>
              </a:pathLst>
            </a:custGeom>
            <a:ln w="50800" cap="flat">
              <a:solidFill>
                <a:schemeClr val="tx1"/>
              </a:solidFill>
              <a:miter lim="127000"/>
            </a:ln>
          </p:spPr>
          <p:style>
            <a:lnRef idx="1">
              <a:srgbClr val="7F7F7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D9F786A3-5C43-6A0D-5AB1-B9F1C528E6BE}"/>
                </a:ext>
              </a:extLst>
            </p:cNvPr>
            <p:cNvSpPr/>
            <p:nvPr/>
          </p:nvSpPr>
          <p:spPr>
            <a:xfrm>
              <a:off x="2646237" y="3249063"/>
              <a:ext cx="1156752" cy="830375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Apprentice Skills Team Leader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Sharyn Mayes</a:t>
              </a:r>
              <a:endParaRPr lang="en-GB" sz="145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023A06E9-B2AA-AF10-D77C-FC31DAAE2C35}"/>
              </a:ext>
            </a:extLst>
          </p:cNvPr>
          <p:cNvGrpSpPr/>
          <p:nvPr/>
        </p:nvGrpSpPr>
        <p:grpSpPr>
          <a:xfrm>
            <a:off x="440372" y="4323969"/>
            <a:ext cx="1677161" cy="929767"/>
            <a:chOff x="440372" y="4323969"/>
            <a:chExt cx="1677161" cy="917067"/>
          </a:xfrm>
        </p:grpSpPr>
        <p:sp>
          <p:nvSpPr>
            <p:cNvPr id="87" name="Shape 963">
              <a:extLst>
                <a:ext uri="{FF2B5EF4-FFF2-40B4-BE49-F238E27FC236}">
                  <a16:creationId xmlns:a16="http://schemas.microsoft.com/office/drawing/2014/main" id="{CA08207C-A1FD-2F28-75CA-201342F164B0}"/>
                </a:ext>
              </a:extLst>
            </p:cNvPr>
            <p:cNvSpPr/>
            <p:nvPr/>
          </p:nvSpPr>
          <p:spPr>
            <a:xfrm>
              <a:off x="473137" y="4346448"/>
              <a:ext cx="1644396" cy="894588"/>
            </a:xfrm>
            <a:custGeom>
              <a:avLst/>
              <a:gdLst/>
              <a:ahLst/>
              <a:cxnLst/>
              <a:rect l="0" t="0" r="0" b="0"/>
              <a:pathLst>
                <a:path w="1644396" h="894588">
                  <a:moveTo>
                    <a:pt x="0" y="0"/>
                  </a:moveTo>
                  <a:lnTo>
                    <a:pt x="1644396" y="0"/>
                  </a:lnTo>
                  <a:lnTo>
                    <a:pt x="1644396" y="894588"/>
                  </a:lnTo>
                  <a:lnTo>
                    <a:pt x="0" y="894588"/>
                  </a:lnTo>
                  <a:lnTo>
                    <a:pt x="0" y="0"/>
                  </a:lnTo>
                </a:path>
              </a:pathLst>
            </a:custGeom>
            <a:ln w="0" cap="flat">
              <a:noFill/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2F2F2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8" name="Shape 112">
              <a:extLst>
                <a:ext uri="{FF2B5EF4-FFF2-40B4-BE49-F238E27FC236}">
                  <a16:creationId xmlns:a16="http://schemas.microsoft.com/office/drawing/2014/main" id="{F5E0E447-7393-3196-48EC-357049BB431E}"/>
                </a:ext>
              </a:extLst>
            </p:cNvPr>
            <p:cNvSpPr/>
            <p:nvPr/>
          </p:nvSpPr>
          <p:spPr>
            <a:xfrm>
              <a:off x="440372" y="4323969"/>
              <a:ext cx="1644396" cy="894588"/>
            </a:xfrm>
            <a:custGeom>
              <a:avLst/>
              <a:gdLst/>
              <a:ahLst/>
              <a:cxnLst/>
              <a:rect l="0" t="0" r="0" b="0"/>
              <a:pathLst>
                <a:path w="1644396" h="894588">
                  <a:moveTo>
                    <a:pt x="0" y="894588"/>
                  </a:moveTo>
                  <a:lnTo>
                    <a:pt x="1644396" y="894588"/>
                  </a:lnTo>
                  <a:lnTo>
                    <a:pt x="1644396" y="0"/>
                  </a:lnTo>
                  <a:lnTo>
                    <a:pt x="0" y="0"/>
                  </a:lnTo>
                  <a:close/>
                </a:path>
              </a:pathLst>
            </a:custGeom>
            <a:ln w="50800" cap="flat">
              <a:solidFill>
                <a:schemeClr val="tx1"/>
              </a:solidFill>
              <a:miter lim="127000"/>
            </a:ln>
          </p:spPr>
          <p:style>
            <a:lnRef idx="1">
              <a:srgbClr val="7F7F7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6C36BD20-177B-6630-6224-E2E5BB5DD60E}"/>
                </a:ext>
              </a:extLst>
            </p:cNvPr>
            <p:cNvSpPr/>
            <p:nvPr/>
          </p:nvSpPr>
          <p:spPr>
            <a:xfrm>
              <a:off x="473137" y="4360368"/>
              <a:ext cx="1611631" cy="85818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Marketing Assistant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Carla Lorimer</a:t>
              </a: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endParaRPr lang="en-GB" sz="145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20BECCDB-C289-DD14-9A00-1E7C142D08CE}"/>
              </a:ext>
            </a:extLst>
          </p:cNvPr>
          <p:cNvGrpSpPr/>
          <p:nvPr/>
        </p:nvGrpSpPr>
        <p:grpSpPr>
          <a:xfrm>
            <a:off x="7420329" y="4323969"/>
            <a:ext cx="1295400" cy="897636"/>
            <a:chOff x="7396670" y="4204717"/>
            <a:chExt cx="1295400" cy="897636"/>
          </a:xfrm>
        </p:grpSpPr>
        <p:sp>
          <p:nvSpPr>
            <p:cNvPr id="92" name="Shape 964">
              <a:extLst>
                <a:ext uri="{FF2B5EF4-FFF2-40B4-BE49-F238E27FC236}">
                  <a16:creationId xmlns:a16="http://schemas.microsoft.com/office/drawing/2014/main" id="{747235A1-54C9-A1B6-7F05-4054104AA193}"/>
                </a:ext>
              </a:extLst>
            </p:cNvPr>
            <p:cNvSpPr/>
            <p:nvPr/>
          </p:nvSpPr>
          <p:spPr>
            <a:xfrm>
              <a:off x="7396670" y="4204717"/>
              <a:ext cx="1295400" cy="897636"/>
            </a:xfrm>
            <a:custGeom>
              <a:avLst/>
              <a:gdLst/>
              <a:ahLst/>
              <a:cxnLst/>
              <a:rect l="0" t="0" r="0" b="0"/>
              <a:pathLst>
                <a:path w="1295400" h="897636">
                  <a:moveTo>
                    <a:pt x="0" y="0"/>
                  </a:moveTo>
                  <a:lnTo>
                    <a:pt x="1295400" y="0"/>
                  </a:lnTo>
                  <a:lnTo>
                    <a:pt x="1295400" y="897636"/>
                  </a:lnTo>
                  <a:lnTo>
                    <a:pt x="0" y="897636"/>
                  </a:lnTo>
                  <a:lnTo>
                    <a:pt x="0" y="0"/>
                  </a:lnTo>
                </a:path>
              </a:pathLst>
            </a:custGeom>
            <a:ln w="0" cap="flat">
              <a:noFill/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2F2F2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3" name="Shape 121">
              <a:extLst>
                <a:ext uri="{FF2B5EF4-FFF2-40B4-BE49-F238E27FC236}">
                  <a16:creationId xmlns:a16="http://schemas.microsoft.com/office/drawing/2014/main" id="{47B19BD4-D810-9CA7-5CDE-122677671173}"/>
                </a:ext>
              </a:extLst>
            </p:cNvPr>
            <p:cNvSpPr/>
            <p:nvPr/>
          </p:nvSpPr>
          <p:spPr>
            <a:xfrm>
              <a:off x="7396670" y="4204717"/>
              <a:ext cx="1295400" cy="897636"/>
            </a:xfrm>
            <a:custGeom>
              <a:avLst/>
              <a:gdLst/>
              <a:ahLst/>
              <a:cxnLst/>
              <a:rect l="0" t="0" r="0" b="0"/>
              <a:pathLst>
                <a:path w="1295400" h="897636">
                  <a:moveTo>
                    <a:pt x="0" y="897636"/>
                  </a:moveTo>
                  <a:lnTo>
                    <a:pt x="1295400" y="897636"/>
                  </a:lnTo>
                  <a:lnTo>
                    <a:pt x="1295400" y="0"/>
                  </a:lnTo>
                  <a:lnTo>
                    <a:pt x="0" y="0"/>
                  </a:lnTo>
                  <a:close/>
                </a:path>
              </a:pathLst>
            </a:custGeom>
            <a:ln w="50800" cap="flat">
              <a:solidFill>
                <a:schemeClr val="tx1"/>
              </a:solidFill>
              <a:miter lim="127000"/>
            </a:ln>
          </p:spPr>
          <p:style>
            <a:lnRef idx="1">
              <a:srgbClr val="7F7F7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4AD429F6-A413-5476-A52E-070E13C7247D}"/>
                </a:ext>
              </a:extLst>
            </p:cNvPr>
            <p:cNvSpPr/>
            <p:nvPr/>
          </p:nvSpPr>
          <p:spPr>
            <a:xfrm>
              <a:off x="7432424" y="4238941"/>
              <a:ext cx="1225416" cy="8177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endParaRPr lang="en-GB" sz="1200" b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Instructors/Tutors</a:t>
              </a:r>
              <a:endParaRPr lang="en-GB" sz="145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1BA01274-D5E9-083E-8B30-17F2E54DB452}"/>
              </a:ext>
            </a:extLst>
          </p:cNvPr>
          <p:cNvGrpSpPr/>
          <p:nvPr/>
        </p:nvGrpSpPr>
        <p:grpSpPr>
          <a:xfrm>
            <a:off x="6013677" y="3233929"/>
            <a:ext cx="1295400" cy="855169"/>
            <a:chOff x="5980874" y="3179064"/>
            <a:chExt cx="1295400" cy="855169"/>
          </a:xfrm>
        </p:grpSpPr>
        <p:sp>
          <p:nvSpPr>
            <p:cNvPr id="34" name="Shape 46">
              <a:extLst>
                <a:ext uri="{FF2B5EF4-FFF2-40B4-BE49-F238E27FC236}">
                  <a16:creationId xmlns:a16="http://schemas.microsoft.com/office/drawing/2014/main" id="{D9670117-4801-05A1-D718-D7559848C715}"/>
                </a:ext>
              </a:extLst>
            </p:cNvPr>
            <p:cNvSpPr/>
            <p:nvPr/>
          </p:nvSpPr>
          <p:spPr>
            <a:xfrm>
              <a:off x="5980874" y="3179064"/>
              <a:ext cx="1295400" cy="855169"/>
            </a:xfrm>
            <a:custGeom>
              <a:avLst/>
              <a:gdLst/>
              <a:ahLst/>
              <a:cxnLst/>
              <a:rect l="0" t="0" r="0" b="0"/>
              <a:pathLst>
                <a:path w="1295400" h="899160">
                  <a:moveTo>
                    <a:pt x="0" y="899160"/>
                  </a:moveTo>
                  <a:lnTo>
                    <a:pt x="1295400" y="899160"/>
                  </a:lnTo>
                  <a:lnTo>
                    <a:pt x="12954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50800" cap="flat">
              <a:solidFill>
                <a:schemeClr val="tx1"/>
              </a:solidFill>
              <a:miter lim="127000"/>
            </a:ln>
          </p:spPr>
          <p:style>
            <a:lnRef idx="1">
              <a:srgbClr val="7F7F7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96" name="Shape 953">
              <a:extLst>
                <a:ext uri="{FF2B5EF4-FFF2-40B4-BE49-F238E27FC236}">
                  <a16:creationId xmlns:a16="http://schemas.microsoft.com/office/drawing/2014/main" id="{870479E5-0E2E-0746-4FEB-088D79A940F3}"/>
                </a:ext>
              </a:extLst>
            </p:cNvPr>
            <p:cNvSpPr/>
            <p:nvPr/>
          </p:nvSpPr>
          <p:spPr>
            <a:xfrm>
              <a:off x="5980874" y="3179064"/>
              <a:ext cx="1295400" cy="841248"/>
            </a:xfrm>
            <a:custGeom>
              <a:avLst/>
              <a:gdLst/>
              <a:ahLst/>
              <a:cxnLst/>
              <a:rect l="0" t="0" r="0" b="0"/>
              <a:pathLst>
                <a:path w="1295400" h="899160">
                  <a:moveTo>
                    <a:pt x="0" y="0"/>
                  </a:moveTo>
                  <a:lnTo>
                    <a:pt x="1295400" y="0"/>
                  </a:lnTo>
                  <a:lnTo>
                    <a:pt x="1295400" y="899160"/>
                  </a:lnTo>
                  <a:lnTo>
                    <a:pt x="0" y="899160"/>
                  </a:lnTo>
                  <a:lnTo>
                    <a:pt x="0" y="0"/>
                  </a:lnTo>
                </a:path>
              </a:pathLst>
            </a:custGeom>
            <a:noFill/>
            <a:ln w="0" cap="flat">
              <a:solidFill>
                <a:schemeClr val="tx1"/>
              </a:solidFill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2F2F2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D93FE8B1-D8B2-FD5E-9044-DE05CCEE8A89}"/>
              </a:ext>
            </a:extLst>
          </p:cNvPr>
          <p:cNvGrpSpPr/>
          <p:nvPr/>
        </p:nvGrpSpPr>
        <p:grpSpPr>
          <a:xfrm>
            <a:off x="8137334" y="1859282"/>
            <a:ext cx="1827276" cy="906568"/>
            <a:chOff x="8137334" y="1859282"/>
            <a:chExt cx="1827276" cy="906568"/>
          </a:xfrm>
        </p:grpSpPr>
        <p:sp>
          <p:nvSpPr>
            <p:cNvPr id="24" name="Shape 34">
              <a:extLst>
                <a:ext uri="{FF2B5EF4-FFF2-40B4-BE49-F238E27FC236}">
                  <a16:creationId xmlns:a16="http://schemas.microsoft.com/office/drawing/2014/main" id="{AF9CDAE8-7A9A-4A60-9325-D9501AC9ABE0}"/>
                </a:ext>
              </a:extLst>
            </p:cNvPr>
            <p:cNvSpPr/>
            <p:nvPr/>
          </p:nvSpPr>
          <p:spPr>
            <a:xfrm>
              <a:off x="8137334" y="1859282"/>
              <a:ext cx="1827276" cy="906568"/>
            </a:xfrm>
            <a:custGeom>
              <a:avLst/>
              <a:gdLst/>
              <a:ahLst/>
              <a:cxnLst/>
              <a:rect l="0" t="0" r="0" b="0"/>
              <a:pathLst>
                <a:path w="1827276" h="897636">
                  <a:moveTo>
                    <a:pt x="0" y="897636"/>
                  </a:moveTo>
                  <a:lnTo>
                    <a:pt x="1827276" y="897636"/>
                  </a:lnTo>
                  <a:lnTo>
                    <a:pt x="182727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50800" cap="flat">
              <a:solidFill>
                <a:schemeClr val="tx1"/>
              </a:solidFill>
              <a:miter lim="127000"/>
            </a:ln>
          </p:spPr>
          <p:style>
            <a:lnRef idx="1">
              <a:srgbClr val="7F7F7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846E3098-05B3-C83B-19BA-906C147E889D}"/>
                </a:ext>
              </a:extLst>
            </p:cNvPr>
            <p:cNvSpPr/>
            <p:nvPr/>
          </p:nvSpPr>
          <p:spPr>
            <a:xfrm>
              <a:off x="8137334" y="1909690"/>
              <a:ext cx="1717394" cy="82362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Skills Delivery Manager 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Alison Jardine</a:t>
              </a:r>
              <a:endParaRPr lang="en-GB" sz="1200" b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9F8C17E4-F8B1-B211-2F3E-E4E070531581}"/>
              </a:ext>
            </a:extLst>
          </p:cNvPr>
          <p:cNvGrpSpPr/>
          <p:nvPr/>
        </p:nvGrpSpPr>
        <p:grpSpPr>
          <a:xfrm>
            <a:off x="2424984" y="4311269"/>
            <a:ext cx="1571244" cy="929767"/>
            <a:chOff x="2424984" y="4311269"/>
            <a:chExt cx="1571244" cy="929767"/>
          </a:xfrm>
          <a:solidFill>
            <a:schemeClr val="bg1">
              <a:lumMod val="95000"/>
            </a:schemeClr>
          </a:solidFill>
        </p:grpSpPr>
        <p:sp>
          <p:nvSpPr>
            <p:cNvPr id="77" name="Shape 95">
              <a:extLst>
                <a:ext uri="{FF2B5EF4-FFF2-40B4-BE49-F238E27FC236}">
                  <a16:creationId xmlns:a16="http://schemas.microsoft.com/office/drawing/2014/main" id="{4D64BAAC-3970-1FEC-3075-246B9325481D}"/>
                </a:ext>
              </a:extLst>
            </p:cNvPr>
            <p:cNvSpPr/>
            <p:nvPr/>
          </p:nvSpPr>
          <p:spPr>
            <a:xfrm>
              <a:off x="2424984" y="4311269"/>
              <a:ext cx="1571244" cy="929767"/>
            </a:xfrm>
            <a:custGeom>
              <a:avLst/>
              <a:gdLst/>
              <a:ahLst/>
              <a:cxnLst/>
              <a:rect l="0" t="0" r="0" b="0"/>
              <a:pathLst>
                <a:path w="1571244" h="998220">
                  <a:moveTo>
                    <a:pt x="0" y="998220"/>
                  </a:moveTo>
                  <a:lnTo>
                    <a:pt x="1571244" y="998220"/>
                  </a:lnTo>
                  <a:lnTo>
                    <a:pt x="157124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50800" cap="flat">
              <a:solidFill>
                <a:schemeClr val="tx1"/>
              </a:solidFill>
              <a:miter lim="127000"/>
            </a:ln>
          </p:spPr>
          <p:style>
            <a:lnRef idx="1">
              <a:srgbClr val="7F7F7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CAE07F92-1252-0D3A-D5F6-6E47A217B295}"/>
                </a:ext>
              </a:extLst>
            </p:cNvPr>
            <p:cNvSpPr/>
            <p:nvPr/>
          </p:nvSpPr>
          <p:spPr>
            <a:xfrm>
              <a:off x="2464773" y="4358193"/>
              <a:ext cx="1490227" cy="832777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Apprentice Skills Coordinators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Claire Ross                    </a:t>
              </a: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Ingy Abdelrahim</a:t>
              </a: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9B89FA01-052F-15C8-CD59-D76EA75AFAE7}"/>
              </a:ext>
            </a:extLst>
          </p:cNvPr>
          <p:cNvGrpSpPr/>
          <p:nvPr/>
        </p:nvGrpSpPr>
        <p:grpSpPr>
          <a:xfrm>
            <a:off x="10294593" y="3248548"/>
            <a:ext cx="1295400" cy="873911"/>
            <a:chOff x="10261790" y="3179064"/>
            <a:chExt cx="1295400" cy="873911"/>
          </a:xfrm>
        </p:grpSpPr>
        <p:sp>
          <p:nvSpPr>
            <p:cNvPr id="63" name="Shape 960">
              <a:extLst>
                <a:ext uri="{FF2B5EF4-FFF2-40B4-BE49-F238E27FC236}">
                  <a16:creationId xmlns:a16="http://schemas.microsoft.com/office/drawing/2014/main" id="{445E131A-D7C7-677B-88AB-EBF3A7EC9495}"/>
                </a:ext>
              </a:extLst>
            </p:cNvPr>
            <p:cNvSpPr/>
            <p:nvPr/>
          </p:nvSpPr>
          <p:spPr>
            <a:xfrm>
              <a:off x="10261790" y="3179064"/>
              <a:ext cx="1295400" cy="870863"/>
            </a:xfrm>
            <a:custGeom>
              <a:avLst/>
              <a:gdLst/>
              <a:ahLst/>
              <a:cxnLst/>
              <a:rect l="0" t="0" r="0" b="0"/>
              <a:pathLst>
                <a:path w="1295400" h="899160">
                  <a:moveTo>
                    <a:pt x="0" y="0"/>
                  </a:moveTo>
                  <a:lnTo>
                    <a:pt x="1295400" y="0"/>
                  </a:lnTo>
                  <a:lnTo>
                    <a:pt x="1295400" y="899160"/>
                  </a:lnTo>
                  <a:lnTo>
                    <a:pt x="0" y="899160"/>
                  </a:lnTo>
                  <a:lnTo>
                    <a:pt x="0" y="0"/>
                  </a:lnTo>
                </a:path>
              </a:pathLst>
            </a:custGeom>
            <a:ln w="0" cap="flat">
              <a:solidFill>
                <a:schemeClr val="tx1"/>
              </a:solidFill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2F2F2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4" name="Shape 76">
              <a:extLst>
                <a:ext uri="{FF2B5EF4-FFF2-40B4-BE49-F238E27FC236}">
                  <a16:creationId xmlns:a16="http://schemas.microsoft.com/office/drawing/2014/main" id="{E22732DA-9525-BB66-57C9-5D47C4222F01}"/>
                </a:ext>
              </a:extLst>
            </p:cNvPr>
            <p:cNvSpPr/>
            <p:nvPr/>
          </p:nvSpPr>
          <p:spPr>
            <a:xfrm>
              <a:off x="10261790" y="3179064"/>
              <a:ext cx="1295400" cy="870863"/>
            </a:xfrm>
            <a:custGeom>
              <a:avLst/>
              <a:gdLst/>
              <a:ahLst/>
              <a:cxnLst/>
              <a:rect l="0" t="0" r="0" b="0"/>
              <a:pathLst>
                <a:path w="1295400" h="899160">
                  <a:moveTo>
                    <a:pt x="0" y="899160"/>
                  </a:moveTo>
                  <a:lnTo>
                    <a:pt x="1295400" y="899160"/>
                  </a:lnTo>
                  <a:lnTo>
                    <a:pt x="1295400" y="0"/>
                  </a:lnTo>
                  <a:lnTo>
                    <a:pt x="0" y="0"/>
                  </a:lnTo>
                  <a:close/>
                </a:path>
              </a:pathLst>
            </a:custGeom>
            <a:ln w="50800" cap="flat">
              <a:solidFill>
                <a:schemeClr val="tx1"/>
              </a:solidFill>
              <a:miter lim="127000"/>
            </a:ln>
          </p:spPr>
          <p:style>
            <a:lnRef idx="1">
              <a:srgbClr val="7F7F7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3A06C612-029B-EF01-6699-76D7C9754821}"/>
                </a:ext>
              </a:extLst>
            </p:cNvPr>
            <p:cNvSpPr/>
            <p:nvPr/>
          </p:nvSpPr>
          <p:spPr>
            <a:xfrm>
              <a:off x="10291840" y="3199432"/>
              <a:ext cx="1233311" cy="85354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Skills Delivery Team Leader – WBL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David Walden</a:t>
              </a:r>
              <a:endParaRPr lang="en-GB" sz="145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CD8F7215-AD23-4A1A-9461-1C33658AFC23}"/>
              </a:ext>
            </a:extLst>
          </p:cNvPr>
          <p:cNvGrpSpPr/>
          <p:nvPr/>
        </p:nvGrpSpPr>
        <p:grpSpPr>
          <a:xfrm>
            <a:off x="8856134" y="3249159"/>
            <a:ext cx="1295400" cy="874828"/>
            <a:chOff x="8795703" y="3179064"/>
            <a:chExt cx="1295400" cy="874828"/>
          </a:xfrm>
        </p:grpSpPr>
        <p:sp>
          <p:nvSpPr>
            <p:cNvPr id="55" name="Shape 958">
              <a:extLst>
                <a:ext uri="{FF2B5EF4-FFF2-40B4-BE49-F238E27FC236}">
                  <a16:creationId xmlns:a16="http://schemas.microsoft.com/office/drawing/2014/main" id="{40ADDC5E-9024-5F7B-9A43-02D49AF5B0B2}"/>
                </a:ext>
              </a:extLst>
            </p:cNvPr>
            <p:cNvSpPr/>
            <p:nvPr/>
          </p:nvSpPr>
          <p:spPr>
            <a:xfrm>
              <a:off x="8795703" y="3179064"/>
              <a:ext cx="1295400" cy="853543"/>
            </a:xfrm>
            <a:custGeom>
              <a:avLst/>
              <a:gdLst/>
              <a:ahLst/>
              <a:cxnLst/>
              <a:rect l="0" t="0" r="0" b="0"/>
              <a:pathLst>
                <a:path w="1295400" h="899160">
                  <a:moveTo>
                    <a:pt x="0" y="0"/>
                  </a:moveTo>
                  <a:lnTo>
                    <a:pt x="1295400" y="0"/>
                  </a:lnTo>
                  <a:lnTo>
                    <a:pt x="1295400" y="899160"/>
                  </a:lnTo>
                  <a:lnTo>
                    <a:pt x="0" y="899160"/>
                  </a:lnTo>
                  <a:lnTo>
                    <a:pt x="0" y="0"/>
                  </a:lnTo>
                </a:path>
              </a:pathLst>
            </a:custGeom>
            <a:ln w="0" cap="flat">
              <a:solidFill>
                <a:schemeClr val="tx1"/>
              </a:solidFill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2F2F2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6" name="Shape 68">
              <a:extLst>
                <a:ext uri="{FF2B5EF4-FFF2-40B4-BE49-F238E27FC236}">
                  <a16:creationId xmlns:a16="http://schemas.microsoft.com/office/drawing/2014/main" id="{1E8C2F45-268C-599E-E19F-13F67953B1B8}"/>
                </a:ext>
              </a:extLst>
            </p:cNvPr>
            <p:cNvSpPr/>
            <p:nvPr/>
          </p:nvSpPr>
          <p:spPr>
            <a:xfrm>
              <a:off x="8795703" y="3179064"/>
              <a:ext cx="1295400" cy="870863"/>
            </a:xfrm>
            <a:custGeom>
              <a:avLst/>
              <a:gdLst/>
              <a:ahLst/>
              <a:cxnLst/>
              <a:rect l="0" t="0" r="0" b="0"/>
              <a:pathLst>
                <a:path w="1295400" h="899160">
                  <a:moveTo>
                    <a:pt x="0" y="899160"/>
                  </a:moveTo>
                  <a:lnTo>
                    <a:pt x="1295400" y="899160"/>
                  </a:lnTo>
                  <a:lnTo>
                    <a:pt x="1295400" y="0"/>
                  </a:lnTo>
                  <a:lnTo>
                    <a:pt x="0" y="0"/>
                  </a:lnTo>
                  <a:close/>
                </a:path>
              </a:pathLst>
            </a:custGeom>
            <a:ln w="50800" cap="flat">
              <a:solidFill>
                <a:schemeClr val="tx1"/>
              </a:solidFill>
              <a:miter lim="127000"/>
            </a:ln>
          </p:spPr>
          <p:style>
            <a:lnRef idx="1">
              <a:srgbClr val="7F7F7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651D4776-CCD8-0BEC-1EBC-D65DC69D50EE}"/>
                </a:ext>
              </a:extLst>
            </p:cNvPr>
            <p:cNvSpPr/>
            <p:nvPr/>
          </p:nvSpPr>
          <p:spPr>
            <a:xfrm>
              <a:off x="8830877" y="3200349"/>
              <a:ext cx="1233311" cy="85354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Skills Delivery Team Leader – WBL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Jacqui Findlay</a:t>
              </a:r>
              <a:endParaRPr lang="en-GB" sz="145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F4F4C788-7920-6868-D0A6-248A96AF3BDF}"/>
              </a:ext>
            </a:extLst>
          </p:cNvPr>
          <p:cNvGrpSpPr/>
          <p:nvPr/>
        </p:nvGrpSpPr>
        <p:grpSpPr>
          <a:xfrm>
            <a:off x="8858956" y="4317564"/>
            <a:ext cx="1295400" cy="900993"/>
            <a:chOff x="8795703" y="4175761"/>
            <a:chExt cx="1295400" cy="900993"/>
          </a:xfrm>
        </p:grpSpPr>
        <p:sp>
          <p:nvSpPr>
            <p:cNvPr id="51" name="Shape 957">
              <a:extLst>
                <a:ext uri="{FF2B5EF4-FFF2-40B4-BE49-F238E27FC236}">
                  <a16:creationId xmlns:a16="http://schemas.microsoft.com/office/drawing/2014/main" id="{E4158856-B9B5-A368-3740-33C392FEE48F}"/>
                </a:ext>
              </a:extLst>
            </p:cNvPr>
            <p:cNvSpPr/>
            <p:nvPr/>
          </p:nvSpPr>
          <p:spPr>
            <a:xfrm>
              <a:off x="8795703" y="4175761"/>
              <a:ext cx="1295400" cy="899160"/>
            </a:xfrm>
            <a:custGeom>
              <a:avLst/>
              <a:gdLst/>
              <a:ahLst/>
              <a:cxnLst/>
              <a:rect l="0" t="0" r="0" b="0"/>
              <a:pathLst>
                <a:path w="1295400" h="899160">
                  <a:moveTo>
                    <a:pt x="0" y="0"/>
                  </a:moveTo>
                  <a:lnTo>
                    <a:pt x="1295400" y="0"/>
                  </a:lnTo>
                  <a:lnTo>
                    <a:pt x="1295400" y="899160"/>
                  </a:lnTo>
                  <a:lnTo>
                    <a:pt x="0" y="899160"/>
                  </a:lnTo>
                  <a:lnTo>
                    <a:pt x="0" y="0"/>
                  </a:lnTo>
                </a:path>
              </a:pathLst>
            </a:custGeom>
            <a:ln w="0" cap="flat">
              <a:solidFill>
                <a:schemeClr val="tx1"/>
              </a:solidFill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2F2F2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2" name="Shape 64">
              <a:extLst>
                <a:ext uri="{FF2B5EF4-FFF2-40B4-BE49-F238E27FC236}">
                  <a16:creationId xmlns:a16="http://schemas.microsoft.com/office/drawing/2014/main" id="{0E9987C0-A0AF-E618-9FBC-EAC8E6B36BEA}"/>
                </a:ext>
              </a:extLst>
            </p:cNvPr>
            <p:cNvSpPr/>
            <p:nvPr/>
          </p:nvSpPr>
          <p:spPr>
            <a:xfrm>
              <a:off x="8795703" y="4175761"/>
              <a:ext cx="1295400" cy="899160"/>
            </a:xfrm>
            <a:custGeom>
              <a:avLst/>
              <a:gdLst/>
              <a:ahLst/>
              <a:cxnLst/>
              <a:rect l="0" t="0" r="0" b="0"/>
              <a:pathLst>
                <a:path w="1295400" h="899160">
                  <a:moveTo>
                    <a:pt x="0" y="899160"/>
                  </a:moveTo>
                  <a:lnTo>
                    <a:pt x="1295400" y="899160"/>
                  </a:lnTo>
                  <a:lnTo>
                    <a:pt x="1295400" y="0"/>
                  </a:lnTo>
                  <a:lnTo>
                    <a:pt x="0" y="0"/>
                  </a:lnTo>
                  <a:close/>
                </a:path>
              </a:pathLst>
            </a:custGeom>
            <a:ln w="50800" cap="flat">
              <a:solidFill>
                <a:schemeClr val="tx1"/>
              </a:solidFill>
              <a:miter lim="127000"/>
            </a:ln>
          </p:spPr>
          <p:style>
            <a:lnRef idx="1">
              <a:srgbClr val="7F7F7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532352C5-7208-0C73-03B2-AD9B57575B27}"/>
                </a:ext>
              </a:extLst>
            </p:cNvPr>
            <p:cNvSpPr/>
            <p:nvPr/>
          </p:nvSpPr>
          <p:spPr>
            <a:xfrm>
              <a:off x="8809627" y="4222575"/>
              <a:ext cx="1254561" cy="85417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endParaRPr lang="en-GB" sz="1200" b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WBL Assessors</a:t>
              </a:r>
              <a:endParaRPr lang="en-GB" sz="145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sp>
        <p:nvSpPr>
          <p:cNvPr id="106" name="TextBox 105">
            <a:extLst>
              <a:ext uri="{FF2B5EF4-FFF2-40B4-BE49-F238E27FC236}">
                <a16:creationId xmlns:a16="http://schemas.microsoft.com/office/drawing/2014/main" id="{CBFEAA80-F048-FEB9-6D2C-0201D0022C30}"/>
              </a:ext>
            </a:extLst>
          </p:cNvPr>
          <p:cNvSpPr txBox="1"/>
          <p:nvPr/>
        </p:nvSpPr>
        <p:spPr>
          <a:xfrm>
            <a:off x="473137" y="548019"/>
            <a:ext cx="2408086" cy="3154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2865755" algn="ctr"/>
                <a:tab pos="5731510" algn="r"/>
              </a:tabLst>
            </a:pPr>
            <a:r>
              <a:rPr lang="en-GB" sz="145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SKILLS &amp; MARKETING TEAM</a:t>
            </a:r>
          </a:p>
        </p:txBody>
      </p:sp>
      <p:cxnSp>
        <p:nvCxnSpPr>
          <p:cNvPr id="108" name="Connector: Elbow 107">
            <a:extLst>
              <a:ext uri="{FF2B5EF4-FFF2-40B4-BE49-F238E27FC236}">
                <a16:creationId xmlns:a16="http://schemas.microsoft.com/office/drawing/2014/main" id="{0679AF84-8FBB-7C07-231E-88F064389720}"/>
              </a:ext>
            </a:extLst>
          </p:cNvPr>
          <p:cNvCxnSpPr>
            <a:cxnSpLocks/>
          </p:cNvCxnSpPr>
          <p:nvPr/>
        </p:nvCxnSpPr>
        <p:spPr>
          <a:xfrm rot="10800000" flipV="1">
            <a:off x="3137484" y="1682642"/>
            <a:ext cx="3156573" cy="192124"/>
          </a:xfrm>
          <a:prstGeom prst="bentConnector3">
            <a:avLst>
              <a:gd name="adj1" fmla="val 99699"/>
            </a:avLst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Connector: Elbow 110">
            <a:extLst>
              <a:ext uri="{FF2B5EF4-FFF2-40B4-BE49-F238E27FC236}">
                <a16:creationId xmlns:a16="http://schemas.microsoft.com/office/drawing/2014/main" id="{BEF950EE-5841-9E12-E03E-60CF3CD84D28}"/>
              </a:ext>
            </a:extLst>
          </p:cNvPr>
          <p:cNvCxnSpPr>
            <a:cxnSpLocks/>
          </p:cNvCxnSpPr>
          <p:nvPr/>
        </p:nvCxnSpPr>
        <p:spPr>
          <a:xfrm>
            <a:off x="6289944" y="1682027"/>
            <a:ext cx="2734882" cy="192125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DC2FBE45-57B2-F661-74A4-97C22E870752}"/>
              </a:ext>
            </a:extLst>
          </p:cNvPr>
          <p:cNvCxnSpPr/>
          <p:nvPr/>
        </p:nvCxnSpPr>
        <p:spPr>
          <a:xfrm>
            <a:off x="6095999" y="1447179"/>
            <a:ext cx="0" cy="235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E87DCFD6-19A7-2D35-0C7B-CCB35E04EE17}"/>
              </a:ext>
            </a:extLst>
          </p:cNvPr>
          <p:cNvCxnSpPr/>
          <p:nvPr/>
        </p:nvCxnSpPr>
        <p:spPr>
          <a:xfrm>
            <a:off x="3127696" y="2765850"/>
            <a:ext cx="0" cy="235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7A4DDCD0-8E7A-81F8-C18A-17F88B0ECDA4}"/>
              </a:ext>
            </a:extLst>
          </p:cNvPr>
          <p:cNvCxnSpPr/>
          <p:nvPr/>
        </p:nvCxnSpPr>
        <p:spPr>
          <a:xfrm>
            <a:off x="9050972" y="2765850"/>
            <a:ext cx="0" cy="235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FCDCA60F-0D5A-E856-4FF3-1416FC2E8BCF}"/>
              </a:ext>
            </a:extLst>
          </p:cNvPr>
          <p:cNvCxnSpPr>
            <a:cxnSpLocks/>
          </p:cNvCxnSpPr>
          <p:nvPr/>
        </p:nvCxnSpPr>
        <p:spPr>
          <a:xfrm>
            <a:off x="1276931" y="3001312"/>
            <a:ext cx="36449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1F005501-F564-A3AB-6A96-FA0A081A341E}"/>
              </a:ext>
            </a:extLst>
          </p:cNvPr>
          <p:cNvCxnSpPr>
            <a:cxnSpLocks/>
          </p:cNvCxnSpPr>
          <p:nvPr/>
        </p:nvCxnSpPr>
        <p:spPr>
          <a:xfrm flipV="1">
            <a:off x="1276931" y="3001312"/>
            <a:ext cx="0" cy="2233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1E71A3F2-8118-1CCF-B428-F2E9855371EE}"/>
              </a:ext>
            </a:extLst>
          </p:cNvPr>
          <p:cNvCxnSpPr>
            <a:cxnSpLocks/>
          </p:cNvCxnSpPr>
          <p:nvPr/>
        </p:nvCxnSpPr>
        <p:spPr>
          <a:xfrm flipV="1">
            <a:off x="4921879" y="3001311"/>
            <a:ext cx="0" cy="2233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297A4C4A-604F-8A76-6391-036029F96160}"/>
              </a:ext>
            </a:extLst>
          </p:cNvPr>
          <p:cNvCxnSpPr>
            <a:cxnSpLocks/>
          </p:cNvCxnSpPr>
          <p:nvPr/>
        </p:nvCxnSpPr>
        <p:spPr>
          <a:xfrm flipV="1">
            <a:off x="3127696" y="2962843"/>
            <a:ext cx="0" cy="2233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AAFB885D-4188-FE0A-035E-8CF4EB9A99A7}"/>
              </a:ext>
            </a:extLst>
          </p:cNvPr>
          <p:cNvCxnSpPr>
            <a:cxnSpLocks/>
          </p:cNvCxnSpPr>
          <p:nvPr/>
        </p:nvCxnSpPr>
        <p:spPr>
          <a:xfrm>
            <a:off x="6636629" y="3001311"/>
            <a:ext cx="42147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379E05FA-D2CA-965B-7DDE-FFDD2669FC1C}"/>
              </a:ext>
            </a:extLst>
          </p:cNvPr>
          <p:cNvCxnSpPr>
            <a:cxnSpLocks/>
          </p:cNvCxnSpPr>
          <p:nvPr/>
        </p:nvCxnSpPr>
        <p:spPr>
          <a:xfrm flipV="1">
            <a:off x="9513635" y="3005706"/>
            <a:ext cx="0" cy="2233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379F2BA3-3675-2D35-B5C7-A983563BF76A}"/>
              </a:ext>
            </a:extLst>
          </p:cNvPr>
          <p:cNvCxnSpPr>
            <a:cxnSpLocks/>
          </p:cNvCxnSpPr>
          <p:nvPr/>
        </p:nvCxnSpPr>
        <p:spPr>
          <a:xfrm flipV="1">
            <a:off x="10851412" y="3001311"/>
            <a:ext cx="0" cy="2233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8B42E00D-1136-F2C0-E9E1-D0301FACE19F}"/>
              </a:ext>
            </a:extLst>
          </p:cNvPr>
          <p:cNvCxnSpPr>
            <a:cxnSpLocks/>
          </p:cNvCxnSpPr>
          <p:nvPr/>
        </p:nvCxnSpPr>
        <p:spPr>
          <a:xfrm flipV="1">
            <a:off x="8068029" y="3001311"/>
            <a:ext cx="0" cy="2233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91F69E9A-920F-45F3-6CB1-474D1F03897E}"/>
              </a:ext>
            </a:extLst>
          </p:cNvPr>
          <p:cNvCxnSpPr>
            <a:cxnSpLocks/>
          </p:cNvCxnSpPr>
          <p:nvPr/>
        </p:nvCxnSpPr>
        <p:spPr>
          <a:xfrm flipV="1">
            <a:off x="6636629" y="3010562"/>
            <a:ext cx="0" cy="2233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D8663D47-8B85-5DF7-AD71-C0C0CF0E35D6}"/>
              </a:ext>
            </a:extLst>
          </p:cNvPr>
          <p:cNvCxnSpPr/>
          <p:nvPr/>
        </p:nvCxnSpPr>
        <p:spPr>
          <a:xfrm>
            <a:off x="1262570" y="4020313"/>
            <a:ext cx="0" cy="3036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1ABC9379-B85C-7EDD-FDD5-6468ACA4FAA9}"/>
              </a:ext>
            </a:extLst>
          </p:cNvPr>
          <p:cNvCxnSpPr/>
          <p:nvPr/>
        </p:nvCxnSpPr>
        <p:spPr>
          <a:xfrm>
            <a:off x="3127696" y="4034233"/>
            <a:ext cx="0" cy="3036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6B733BD6-F058-D9D3-192A-88ACA3CEE8DC}"/>
              </a:ext>
            </a:extLst>
          </p:cNvPr>
          <p:cNvCxnSpPr>
            <a:cxnSpLocks/>
          </p:cNvCxnSpPr>
          <p:nvPr/>
        </p:nvCxnSpPr>
        <p:spPr>
          <a:xfrm>
            <a:off x="10941298" y="4120022"/>
            <a:ext cx="0" cy="1733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CCBC431B-64A7-3618-1263-52474E950DFF}"/>
              </a:ext>
            </a:extLst>
          </p:cNvPr>
          <p:cNvCxnSpPr>
            <a:cxnSpLocks/>
          </p:cNvCxnSpPr>
          <p:nvPr/>
        </p:nvCxnSpPr>
        <p:spPr>
          <a:xfrm>
            <a:off x="8074963" y="4120022"/>
            <a:ext cx="0" cy="1733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9CAB7E31-684A-CB96-7888-18B4AC5BF4B1}"/>
              </a:ext>
            </a:extLst>
          </p:cNvPr>
          <p:cNvCxnSpPr>
            <a:cxnSpLocks/>
          </p:cNvCxnSpPr>
          <p:nvPr/>
        </p:nvCxnSpPr>
        <p:spPr>
          <a:xfrm>
            <a:off x="9513635" y="4120022"/>
            <a:ext cx="0" cy="1733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9B7DC59A-FB95-0B1A-A407-6AA12CDE8E04}"/>
              </a:ext>
            </a:extLst>
          </p:cNvPr>
          <p:cNvSpPr/>
          <p:nvPr/>
        </p:nvSpPr>
        <p:spPr>
          <a:xfrm>
            <a:off x="7457973" y="3296472"/>
            <a:ext cx="1233311" cy="795634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Skills Delivery Team Leader - C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ourses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Jackie Kelly </a:t>
            </a:r>
            <a:endParaRPr lang="en-GB" sz="145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3A0B95-3D9F-8BE9-31EC-EBCCDA61B7C9}"/>
              </a:ext>
            </a:extLst>
          </p:cNvPr>
          <p:cNvSpPr/>
          <p:nvPr/>
        </p:nvSpPr>
        <p:spPr>
          <a:xfrm>
            <a:off x="6052631" y="3272288"/>
            <a:ext cx="1233311" cy="795634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Electrical Skills  Lead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b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Keith Proudfoot </a:t>
            </a:r>
            <a:endParaRPr lang="en-GB" sz="145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847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signment" ma:contentTypeID="0x01010024D426D56EB36146B762C55E3239B27A00F230E0094DD90447967E6838D6E2A922" ma:contentTypeVersion="26" ma:contentTypeDescription="" ma:contentTypeScope="" ma:versionID="5b8c4143d364954520fce8dcd4aece73">
  <xsd:schema xmlns:xsd="http://www.w3.org/2001/XMLSchema" xmlns:xs="http://www.w3.org/2001/XMLSchema" xmlns:p="http://schemas.microsoft.com/office/2006/metadata/properties" xmlns:ns1="http://schemas.microsoft.com/sharepoint/v3" xmlns:ns2="5b12561d-b03a-47d5-9db5-4e2bbf9ffb11" xmlns:ns3="71a9b04d-2874-443b-a243-8e2775767da3" targetNamespace="http://schemas.microsoft.com/office/2006/metadata/properties" ma:root="true" ma:fieldsID="d597913e2aade5be888c8ff82dc73bde" ns1:_="" ns2:_="" ns3:_="">
    <xsd:import namespace="http://schemas.microsoft.com/sharepoint/v3"/>
    <xsd:import namespace="5b12561d-b03a-47d5-9db5-4e2bbf9ffb11"/>
    <xsd:import namespace="71a9b04d-2874-443b-a243-8e2775767da3"/>
    <xsd:element name="properties">
      <xsd:complexType>
        <xsd:sequence>
          <xsd:element name="documentManagement">
            <xsd:complexType>
              <xsd:all>
                <xsd:element ref="ns2:BusinessType" minOccurs="0"/>
                <xsd:element ref="ns2:FirefishReference" minOccurs="0"/>
                <xsd:element ref="ns2:Sector" minOccurs="0"/>
                <xsd:element ref="ns2:Team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2:DocumentType" minOccurs="0"/>
                <xsd:element ref="ns2:AssignmentStatus" minOccurs="0"/>
                <xsd:element ref="ns2:SharedWithUsers" minOccurs="0"/>
                <xsd:element ref="ns2:SharedWithDetails" minOccurs="0"/>
                <xsd:element ref="ns3:MediaServiceLocation" minOccurs="0"/>
                <xsd:element ref="ns1:_dlc_Exempt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6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2561d-b03a-47d5-9db5-4e2bbf9ffb11" elementFormDefault="qualified">
    <xsd:import namespace="http://schemas.microsoft.com/office/2006/documentManagement/types"/>
    <xsd:import namespace="http://schemas.microsoft.com/office/infopath/2007/PartnerControls"/>
    <xsd:element name="BusinessType" ma:index="8" nillable="true" ma:displayName="Business Type" ma:format="RadioButtons" ma:indexed="true" ma:internalName="BusinessType">
      <xsd:simpleType>
        <xsd:restriction base="dms:Choice">
          <xsd:enumeration value="Repeat Business"/>
          <xsd:enumeration value="New Client"/>
        </xsd:restriction>
      </xsd:simpleType>
    </xsd:element>
    <xsd:element name="FirefishReference" ma:index="9" nillable="true" ma:displayName="Firefish Reference" ma:description="Stores the unique FireFish reference" ma:indexed="true" ma:internalName="FirefishReference">
      <xsd:simpleType>
        <xsd:restriction base="dms:Text">
          <xsd:maxLength value="255"/>
        </xsd:restriction>
      </xsd:simpleType>
    </xsd:element>
    <xsd:element name="Sector" ma:index="10" nillable="true" ma:displayName="Sector" ma:format="Dropdown" ma:indexed="true" ma:internalName="Sector">
      <xsd:simpleType>
        <xsd:restriction base="dms:Choice">
          <xsd:enumeration value="Charities"/>
          <xsd:enumeration value="Education"/>
          <xsd:enumeration value="Housing"/>
          <xsd:enumeration value="Local Gov."/>
          <xsd:enumeration value="Membership / Trade organisations"/>
          <xsd:enumeration value="NDPBs"/>
          <xsd:enumeration value="NHS"/>
          <xsd:enumeration value="Private"/>
          <xsd:enumeration value="Scottish Government"/>
        </xsd:restriction>
      </xsd:simpleType>
    </xsd:element>
    <xsd:element name="Team" ma:index="11" nillable="true" ma:displayName="Team" ma:list="UserInfo" ma:SharePointGroup="0" ma:internalName="Team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cumentType" ma:index="21" nillable="true" ma:displayName="Document Type" ma:format="Dropdown" ma:internalName="DocumentType">
      <xsd:simpleType>
        <xsd:restriction base="dms:Choice">
          <xsd:enumeration value="Advert"/>
          <xsd:enumeration value="Job Description or Candidate Pack"/>
          <xsd:enumeration value="Person Specification"/>
          <xsd:enumeration value="Assignment Confirmation Note"/>
          <xsd:enumeration value="Interview Questions"/>
          <xsd:enumeration value="Response Record"/>
          <xsd:enumeration value="Search Notes"/>
        </xsd:restriction>
      </xsd:simpleType>
    </xsd:element>
    <xsd:element name="AssignmentStatus" ma:index="22" nillable="true" ma:displayName="Assignment Status" ma:default="Open" ma:format="Dropdown" ma:indexed="true" ma:internalName="AssignmentStatus">
      <xsd:simpleType>
        <xsd:restriction base="dms:Choice">
          <xsd:enumeration value="Open"/>
          <xsd:enumeration value="Closed"/>
          <xsd:enumeration value="On Hold"/>
        </xsd:restriction>
      </xsd:simple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0" nillable="true" ma:displayName="Taxonomy Catch All Column" ma:hidden="true" ma:list="{dd01bd79-a0c6-4208-b7ab-054252243057}" ma:internalName="TaxCatchAll" ma:showField="CatchAllData" ma:web="5b12561d-b03a-47d5-9db5-4e2bbf9ffb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9b04d-2874-443b-a243-8e2775767d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LengthInSeconds" ma:index="2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04e84d9-5569-4ece-a104-6459944b354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Policy Auditing</Name>
    <Synchronization>Synchronous</Synchronization>
    <Type>10001</Type>
    <SequenceNumber>1100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10002</Type>
    <SequenceNumber>1101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10004</Type>
    <SequenceNumber>1102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10006</Type>
    <SequenceNumber>1103</SequenceNumber>
    <Url/>
    <Assembly>Microsoft.Office.Policy, Version=16.0.0.0, Culture=neutral, PublicKeyToken=71e9bce111e9429c</Assembly>
    <Class>Microsoft.Office.RecordsManagement.Internal.AuditHandler</Class>
    <Data/>
    <Filter/>
  </Receiver>
</spe:Receivers>
</file>

<file path=customXml/item3.xml><?xml version="1.0" encoding="utf-8"?>
<?mso-contentType ?>
<p:Policy xmlns:p="office.server.policy" id="cfb4d6b5-4792-453b-aa2e-d455c30c61f3" local="false">
  <p:Name>Full Auditing</p:Name>
  <p:Description/>
  <p:Statement/>
  <p:PolicyItems>
    <p:PolicyItem featureId="Microsoft.Office.RecordsManagement.PolicyFeatures.PolicyAudit" staticId="0x01010024D426D56EB36146B762C55E3239B27A|1757814118" UniqueId="10b42a18-b6b7-4ebd-bc1d-d42ebbf6eb25">
      <p:Name>Auditing</p:Name>
      <p:Description>Audits user actions on documents and list items to the Audit Log.</p:Description>
      <p:CustomData>
        <Audit>
          <Update/>
          <CheckInOut/>
          <MoveCopy/>
          <DeleteRestore/>
        </Audit>
      </p:CustomData>
    </p:PolicyItem>
  </p:PolicyItems>
</p:Policy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210F79-867E-4C20-B832-C1D659FC14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b12561d-b03a-47d5-9db5-4e2bbf9ffb11"/>
    <ds:schemaRef ds:uri="71a9b04d-2874-443b-a243-8e2775767d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44E0F1-78CC-489B-9DD1-2BDB14B5BA5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E3EE5AC8-5DAF-487B-971F-98C3247ABD1E}">
  <ds:schemaRefs>
    <ds:schemaRef ds:uri="office.server.policy"/>
  </ds:schemaRefs>
</ds:datastoreItem>
</file>

<file path=customXml/itemProps4.xml><?xml version="1.0" encoding="utf-8"?>
<ds:datastoreItem xmlns:ds="http://schemas.openxmlformats.org/officeDocument/2006/customXml" ds:itemID="{696A87D1-7A62-4997-AD23-D7C6F387E5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6054</TotalTime>
  <Words>94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Dumfries and Galloway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McMillan</dc:creator>
  <cp:lastModifiedBy>Gillian Blackadder</cp:lastModifiedBy>
  <cp:revision>5</cp:revision>
  <cp:lastPrinted>2024-05-07T09:07:21Z</cp:lastPrinted>
  <dcterms:created xsi:type="dcterms:W3CDTF">2023-01-10T11:42:22Z</dcterms:created>
  <dcterms:modified xsi:type="dcterms:W3CDTF">2024-06-21T10:15:10Z</dcterms:modified>
</cp:coreProperties>
</file>