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60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FED362-93C6-AEEE-65BE-E4A099530A85}" v="119" dt="2023-09-07T15:39:28.166"/>
    <p1510:client id="{E0F3BC2C-A9C8-41EB-80E9-D0A44A2A186C}" v="9" dt="2023-09-07T15:40:41.6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14" Type="http://schemas.openxmlformats.org/officeDocument/2006/relationships/customXml" Target="../customXml/item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50CC8E-EAB2-47D1-9C58-0C592B51D69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9F4FCA-B52A-43F3-8769-E0529FE19DF6}">
      <dgm:prSet phldrT="[Text]"/>
      <dgm:spPr/>
      <dgm:t>
        <a:bodyPr/>
        <a:lstStyle/>
        <a:p>
          <a:r>
            <a:rPr lang="en-GB" dirty="0" smtClean="0"/>
            <a:t>Director of Service </a:t>
          </a:r>
          <a:endParaRPr lang="en-US" dirty="0"/>
        </a:p>
      </dgm:t>
    </dgm:pt>
    <dgm:pt modelId="{17EA0E7D-0B2D-4784-8F8B-907F995D2597}" type="parTrans" cxnId="{FD6A15D3-A1ED-4A10-8C8A-51054447FD87}">
      <dgm:prSet/>
      <dgm:spPr/>
      <dgm:t>
        <a:bodyPr/>
        <a:lstStyle/>
        <a:p>
          <a:endParaRPr lang="en-US"/>
        </a:p>
      </dgm:t>
    </dgm:pt>
    <dgm:pt modelId="{60A3829D-C4F5-45BB-B17E-8770D2B3A836}" type="sibTrans" cxnId="{FD6A15D3-A1ED-4A10-8C8A-51054447FD87}">
      <dgm:prSet/>
      <dgm:spPr/>
      <dgm:t>
        <a:bodyPr/>
        <a:lstStyle/>
        <a:p>
          <a:endParaRPr lang="en-US"/>
        </a:p>
      </dgm:t>
    </dgm:pt>
    <dgm:pt modelId="{88071184-C1E5-4234-B68F-830E08A70933}">
      <dgm:prSet phldrT="[Text]"/>
      <dgm:spPr/>
      <dgm:t>
        <a:bodyPr/>
        <a:lstStyle/>
        <a:p>
          <a:r>
            <a:rPr lang="en-GB" dirty="0" smtClean="0"/>
            <a:t>Estates Manager	</a:t>
          </a:r>
          <a:endParaRPr lang="en-US" dirty="0"/>
        </a:p>
      </dgm:t>
    </dgm:pt>
    <dgm:pt modelId="{BB5D2F0C-18A2-411B-9345-55F094A44694}" type="parTrans" cxnId="{393AAC3A-3BB8-40AE-AE77-6A87442413B4}">
      <dgm:prSet/>
      <dgm:spPr/>
      <dgm:t>
        <a:bodyPr/>
        <a:lstStyle/>
        <a:p>
          <a:endParaRPr lang="en-US"/>
        </a:p>
      </dgm:t>
    </dgm:pt>
    <dgm:pt modelId="{9BCB7521-1F8A-42F9-853F-25AB6B0F8E7F}" type="sibTrans" cxnId="{393AAC3A-3BB8-40AE-AE77-6A87442413B4}">
      <dgm:prSet/>
      <dgm:spPr/>
      <dgm:t>
        <a:bodyPr/>
        <a:lstStyle/>
        <a:p>
          <a:endParaRPr lang="en-US"/>
        </a:p>
      </dgm:t>
    </dgm:pt>
    <dgm:pt modelId="{C9A6033D-F1AB-457F-B33D-A9B0B91734CE}">
      <dgm:prSet phldrT="[Text]"/>
      <dgm:spPr/>
      <dgm:t>
        <a:bodyPr/>
        <a:lstStyle/>
        <a:p>
          <a:r>
            <a:rPr lang="en-GB" dirty="0" smtClean="0"/>
            <a:t>Kitchen Manager x 1 </a:t>
          </a:r>
          <a:endParaRPr lang="en-US" dirty="0"/>
        </a:p>
      </dgm:t>
    </dgm:pt>
    <dgm:pt modelId="{4B87C126-E105-4EAE-B97C-9ECF2B500592}" type="parTrans" cxnId="{95ED4C04-F64B-4A65-9153-982EEAAECB2F}">
      <dgm:prSet/>
      <dgm:spPr/>
      <dgm:t>
        <a:bodyPr/>
        <a:lstStyle/>
        <a:p>
          <a:endParaRPr lang="en-US"/>
        </a:p>
      </dgm:t>
    </dgm:pt>
    <dgm:pt modelId="{F5BB83DE-94FA-4959-A21D-21DB760FCCCF}" type="sibTrans" cxnId="{95ED4C04-F64B-4A65-9153-982EEAAECB2F}">
      <dgm:prSet/>
      <dgm:spPr/>
      <dgm:t>
        <a:bodyPr/>
        <a:lstStyle/>
        <a:p>
          <a:endParaRPr lang="en-US"/>
        </a:p>
      </dgm:t>
    </dgm:pt>
    <dgm:pt modelId="{1F738C21-9074-4B6B-BD26-C82DE5BF8758}">
      <dgm:prSet phldrT="[Text]"/>
      <dgm:spPr/>
      <dgm:t>
        <a:bodyPr/>
        <a:lstStyle/>
        <a:p>
          <a:r>
            <a:rPr lang="en-GB" dirty="0" smtClean="0"/>
            <a:t>Control Staff x 6</a:t>
          </a:r>
          <a:endParaRPr lang="en-US" dirty="0"/>
        </a:p>
      </dgm:t>
    </dgm:pt>
    <dgm:pt modelId="{F9481944-0330-415B-967C-88692CDDC48A}" type="parTrans" cxnId="{D8AC276F-2002-40BC-80DA-47906177304E}">
      <dgm:prSet/>
      <dgm:spPr/>
      <dgm:t>
        <a:bodyPr/>
        <a:lstStyle/>
        <a:p>
          <a:endParaRPr lang="en-US"/>
        </a:p>
      </dgm:t>
    </dgm:pt>
    <dgm:pt modelId="{FD7ED630-B2C6-46B7-AEBD-E5DD6B23C175}" type="sibTrans" cxnId="{D8AC276F-2002-40BC-80DA-47906177304E}">
      <dgm:prSet/>
      <dgm:spPr/>
      <dgm:t>
        <a:bodyPr/>
        <a:lstStyle/>
        <a:p>
          <a:endParaRPr lang="en-US"/>
        </a:p>
      </dgm:t>
    </dgm:pt>
    <dgm:pt modelId="{B30A4F29-A5EE-404A-B804-3577B5815268}">
      <dgm:prSet phldrT="[Text]"/>
      <dgm:spPr/>
      <dgm:t>
        <a:bodyPr/>
        <a:lstStyle/>
        <a:p>
          <a:r>
            <a:rPr lang="en-GB" dirty="0" smtClean="0"/>
            <a:t>HR Manager	</a:t>
          </a:r>
          <a:endParaRPr lang="en-US" dirty="0"/>
        </a:p>
      </dgm:t>
    </dgm:pt>
    <dgm:pt modelId="{F237925A-172A-4665-B59D-2425678FE34E}" type="parTrans" cxnId="{F48F5FC1-8956-41D4-955E-A19C45806027}">
      <dgm:prSet/>
      <dgm:spPr/>
      <dgm:t>
        <a:bodyPr/>
        <a:lstStyle/>
        <a:p>
          <a:endParaRPr lang="en-US"/>
        </a:p>
      </dgm:t>
    </dgm:pt>
    <dgm:pt modelId="{3560CA69-B23C-4F36-A750-7F8ECD94CC73}" type="sibTrans" cxnId="{F48F5FC1-8956-41D4-955E-A19C45806027}">
      <dgm:prSet/>
      <dgm:spPr/>
      <dgm:t>
        <a:bodyPr/>
        <a:lstStyle/>
        <a:p>
          <a:endParaRPr lang="en-US"/>
        </a:p>
      </dgm:t>
    </dgm:pt>
    <dgm:pt modelId="{6EC53F87-70C7-4D06-9D0B-038168567DAD}">
      <dgm:prSet phldrT="[Text]"/>
      <dgm:spPr/>
      <dgm:t>
        <a:bodyPr/>
        <a:lstStyle/>
        <a:p>
          <a:r>
            <a:rPr lang="en-GB" dirty="0" smtClean="0"/>
            <a:t>Admin Manager x 1</a:t>
          </a:r>
          <a:endParaRPr lang="en-US" dirty="0"/>
        </a:p>
      </dgm:t>
    </dgm:pt>
    <dgm:pt modelId="{D25BB200-0882-4C5C-8DF5-8930A1517E18}" type="parTrans" cxnId="{3728FF71-E4B9-42A7-B1C0-8ABDC75EB693}">
      <dgm:prSet/>
      <dgm:spPr/>
      <dgm:t>
        <a:bodyPr/>
        <a:lstStyle/>
        <a:p>
          <a:endParaRPr lang="en-US"/>
        </a:p>
      </dgm:t>
    </dgm:pt>
    <dgm:pt modelId="{4B841CDA-EC0C-4512-8E78-124880A921E8}" type="sibTrans" cxnId="{3728FF71-E4B9-42A7-B1C0-8ABDC75EB693}">
      <dgm:prSet/>
      <dgm:spPr/>
      <dgm:t>
        <a:bodyPr/>
        <a:lstStyle/>
        <a:p>
          <a:endParaRPr lang="en-US"/>
        </a:p>
      </dgm:t>
    </dgm:pt>
    <dgm:pt modelId="{8F3D7D4F-F345-423A-A460-1084ED98D463}">
      <dgm:prSet/>
      <dgm:spPr/>
      <dgm:t>
        <a:bodyPr/>
        <a:lstStyle/>
        <a:p>
          <a:r>
            <a:rPr lang="en-GB" dirty="0" smtClean="0"/>
            <a:t>Finance Manager</a:t>
          </a:r>
          <a:endParaRPr lang="en-US" dirty="0"/>
        </a:p>
      </dgm:t>
    </dgm:pt>
    <dgm:pt modelId="{4D7D5581-64C3-4AE4-9B5D-E404FBCE5AB9}" type="parTrans" cxnId="{A2F4439B-89E2-44BF-88D5-2FE04563FC44}">
      <dgm:prSet/>
      <dgm:spPr/>
      <dgm:t>
        <a:bodyPr/>
        <a:lstStyle/>
        <a:p>
          <a:endParaRPr lang="en-US"/>
        </a:p>
      </dgm:t>
    </dgm:pt>
    <dgm:pt modelId="{DD8E19AF-78D3-4381-8C21-BCD609AE54BA}" type="sibTrans" cxnId="{A2F4439B-89E2-44BF-88D5-2FE04563FC44}">
      <dgm:prSet/>
      <dgm:spPr/>
      <dgm:t>
        <a:bodyPr/>
        <a:lstStyle/>
        <a:p>
          <a:endParaRPr lang="en-US"/>
        </a:p>
      </dgm:t>
    </dgm:pt>
    <dgm:pt modelId="{9B2C4B6C-EAF7-4E9F-8C42-92FAB20AF362}">
      <dgm:prSet/>
      <dgm:spPr/>
      <dgm:t>
        <a:bodyPr/>
        <a:lstStyle/>
        <a:p>
          <a:r>
            <a:rPr lang="en-GB" dirty="0" smtClean="0"/>
            <a:t>Head of Integrated Children’s Services</a:t>
          </a:r>
          <a:endParaRPr lang="en-US" dirty="0"/>
        </a:p>
      </dgm:t>
    </dgm:pt>
    <dgm:pt modelId="{6A6CE1D0-DAB9-4C93-B036-4B14FCD6F1E9}" type="parTrans" cxnId="{EEF89CD9-DDE5-4D65-BC83-6F761636EDA6}">
      <dgm:prSet/>
      <dgm:spPr/>
      <dgm:t>
        <a:bodyPr/>
        <a:lstStyle/>
        <a:p>
          <a:endParaRPr lang="en-US"/>
        </a:p>
      </dgm:t>
    </dgm:pt>
    <dgm:pt modelId="{0A40EA00-B874-40DA-AAD4-B5DCA9E8CBAF}" type="sibTrans" cxnId="{EEF89CD9-DDE5-4D65-BC83-6F761636EDA6}">
      <dgm:prSet/>
      <dgm:spPr/>
      <dgm:t>
        <a:bodyPr/>
        <a:lstStyle/>
        <a:p>
          <a:endParaRPr lang="en-US"/>
        </a:p>
      </dgm:t>
    </dgm:pt>
    <dgm:pt modelId="{ED5A284F-40A8-4BD4-8EAC-5262D440075E}">
      <dgm:prSet/>
      <dgm:spPr/>
      <dgm:t>
        <a:bodyPr/>
        <a:lstStyle/>
        <a:p>
          <a:r>
            <a:rPr lang="en-GB" dirty="0" smtClean="0"/>
            <a:t>Chef x 3 </a:t>
          </a:r>
          <a:endParaRPr lang="en-US" dirty="0"/>
        </a:p>
      </dgm:t>
    </dgm:pt>
    <dgm:pt modelId="{98315102-F12B-4916-B902-6351B734A14C}" type="parTrans" cxnId="{B62AD8EA-1035-429A-820B-2FAD2BDE5798}">
      <dgm:prSet/>
      <dgm:spPr/>
      <dgm:t>
        <a:bodyPr/>
        <a:lstStyle/>
        <a:p>
          <a:endParaRPr lang="en-US"/>
        </a:p>
      </dgm:t>
    </dgm:pt>
    <dgm:pt modelId="{957A7B2C-F2A5-45DE-B7ED-F8929DEF6D78}" type="sibTrans" cxnId="{B62AD8EA-1035-429A-820B-2FAD2BDE5798}">
      <dgm:prSet/>
      <dgm:spPr/>
      <dgm:t>
        <a:bodyPr/>
        <a:lstStyle/>
        <a:p>
          <a:endParaRPr lang="en-US"/>
        </a:p>
      </dgm:t>
    </dgm:pt>
    <dgm:pt modelId="{C5F2BC26-E1E2-4FFE-953C-C5D9A1759A35}">
      <dgm:prSet/>
      <dgm:spPr/>
      <dgm:t>
        <a:bodyPr/>
        <a:lstStyle/>
        <a:p>
          <a:r>
            <a:rPr lang="en-GB" dirty="0" smtClean="0"/>
            <a:t>Domestic Staff x 5 	</a:t>
          </a:r>
          <a:endParaRPr lang="en-US" dirty="0"/>
        </a:p>
      </dgm:t>
    </dgm:pt>
    <dgm:pt modelId="{14B32869-D9C3-4919-AA7D-3B39D73FA901}" type="parTrans" cxnId="{EAEA18A6-3338-48E9-9462-0E636B031CEB}">
      <dgm:prSet/>
      <dgm:spPr/>
      <dgm:t>
        <a:bodyPr/>
        <a:lstStyle/>
        <a:p>
          <a:endParaRPr lang="en-US"/>
        </a:p>
      </dgm:t>
    </dgm:pt>
    <dgm:pt modelId="{23771CAC-4B3C-480B-9171-A496CABFAF8D}" type="sibTrans" cxnId="{EAEA18A6-3338-48E9-9462-0E636B031CEB}">
      <dgm:prSet/>
      <dgm:spPr/>
      <dgm:t>
        <a:bodyPr/>
        <a:lstStyle/>
        <a:p>
          <a:endParaRPr lang="en-US"/>
        </a:p>
      </dgm:t>
    </dgm:pt>
    <dgm:pt modelId="{E295F5C8-9F56-42F8-833F-D679E60A18C9}">
      <dgm:prSet/>
      <dgm:spPr/>
      <dgm:t>
        <a:bodyPr/>
        <a:lstStyle/>
        <a:p>
          <a:r>
            <a:rPr lang="en-GB" dirty="0" smtClean="0"/>
            <a:t>Maintenance Staff x 3 </a:t>
          </a:r>
          <a:endParaRPr lang="en-US" dirty="0"/>
        </a:p>
      </dgm:t>
    </dgm:pt>
    <dgm:pt modelId="{6D1F9FB0-23DF-4F9E-8751-430A6CF7D622}" type="parTrans" cxnId="{A355F5D8-A256-4B37-A49E-0C9002D6F979}">
      <dgm:prSet/>
      <dgm:spPr/>
      <dgm:t>
        <a:bodyPr/>
        <a:lstStyle/>
        <a:p>
          <a:endParaRPr lang="en-US"/>
        </a:p>
      </dgm:t>
    </dgm:pt>
    <dgm:pt modelId="{05FDC983-033E-45FD-8D9F-EBF62D3EFC03}" type="sibTrans" cxnId="{A355F5D8-A256-4B37-A49E-0C9002D6F979}">
      <dgm:prSet/>
      <dgm:spPr/>
      <dgm:t>
        <a:bodyPr/>
        <a:lstStyle/>
        <a:p>
          <a:endParaRPr lang="en-US"/>
        </a:p>
      </dgm:t>
    </dgm:pt>
    <dgm:pt modelId="{4B19CDD5-0684-4D16-9EE1-C19F384ED3D2}">
      <dgm:prSet/>
      <dgm:spPr/>
      <dgm:t>
        <a:bodyPr/>
        <a:lstStyle/>
        <a:p>
          <a:r>
            <a:rPr lang="en-GB" dirty="0" smtClean="0"/>
            <a:t>Admin Assistant/Minute Taker x 2 </a:t>
          </a:r>
          <a:endParaRPr lang="en-US" dirty="0"/>
        </a:p>
      </dgm:t>
    </dgm:pt>
    <dgm:pt modelId="{4EB53968-F7EE-4491-8261-9B0DD942352B}" type="parTrans" cxnId="{D4C9F41E-23C8-4345-92C0-7B0EAEE8CBA8}">
      <dgm:prSet/>
      <dgm:spPr/>
      <dgm:t>
        <a:bodyPr/>
        <a:lstStyle/>
        <a:p>
          <a:endParaRPr lang="en-US"/>
        </a:p>
      </dgm:t>
    </dgm:pt>
    <dgm:pt modelId="{1C92AED0-5310-4057-B50B-91DBEAF49A28}" type="sibTrans" cxnId="{D4C9F41E-23C8-4345-92C0-7B0EAEE8CBA8}">
      <dgm:prSet/>
      <dgm:spPr/>
      <dgm:t>
        <a:bodyPr/>
        <a:lstStyle/>
        <a:p>
          <a:endParaRPr lang="en-US"/>
        </a:p>
      </dgm:t>
    </dgm:pt>
    <dgm:pt modelId="{65DDFE67-3179-4628-9105-F8D2966D087A}">
      <dgm:prSet/>
      <dgm:spPr/>
      <dgm:t>
        <a:bodyPr/>
        <a:lstStyle/>
        <a:p>
          <a:r>
            <a:rPr lang="en-GB" dirty="0" smtClean="0"/>
            <a:t>HR/Finance Assistant</a:t>
          </a:r>
          <a:endParaRPr lang="en-US" dirty="0"/>
        </a:p>
      </dgm:t>
    </dgm:pt>
    <dgm:pt modelId="{39F923AD-2E03-43C7-B1EE-E29101332738}" type="parTrans" cxnId="{5A874F25-D846-431C-8C67-B3136F0A61A9}">
      <dgm:prSet/>
      <dgm:spPr/>
      <dgm:t>
        <a:bodyPr/>
        <a:lstStyle/>
        <a:p>
          <a:endParaRPr lang="en-US"/>
        </a:p>
      </dgm:t>
    </dgm:pt>
    <dgm:pt modelId="{0A4901D5-AFA0-4FAB-A450-E4ED73E896D2}" type="sibTrans" cxnId="{5A874F25-D846-431C-8C67-B3136F0A61A9}">
      <dgm:prSet/>
      <dgm:spPr/>
      <dgm:t>
        <a:bodyPr/>
        <a:lstStyle/>
        <a:p>
          <a:endParaRPr lang="en-US"/>
        </a:p>
      </dgm:t>
    </dgm:pt>
    <dgm:pt modelId="{5C388D21-A46D-46C6-935F-A6F9539A34D7}">
      <dgm:prSet/>
      <dgm:spPr/>
      <dgm:t>
        <a:bodyPr/>
        <a:lstStyle/>
        <a:p>
          <a:r>
            <a:rPr lang="en-GB" dirty="0" smtClean="0"/>
            <a:t>Head Teacher</a:t>
          </a:r>
          <a:endParaRPr lang="en-US" dirty="0"/>
        </a:p>
      </dgm:t>
    </dgm:pt>
    <dgm:pt modelId="{F038830A-ED50-49B2-87D8-43E22EF581F7}" type="parTrans" cxnId="{9135F9E1-5B2C-4E00-A366-8F291B6B5E03}">
      <dgm:prSet/>
      <dgm:spPr/>
      <dgm:t>
        <a:bodyPr/>
        <a:lstStyle/>
        <a:p>
          <a:endParaRPr lang="en-US"/>
        </a:p>
      </dgm:t>
    </dgm:pt>
    <dgm:pt modelId="{76A7EE9B-FB6A-417A-A7C5-D5552904AE21}" type="sibTrans" cxnId="{9135F9E1-5B2C-4E00-A366-8F291B6B5E03}">
      <dgm:prSet/>
      <dgm:spPr/>
      <dgm:t>
        <a:bodyPr/>
        <a:lstStyle/>
        <a:p>
          <a:endParaRPr lang="en-US"/>
        </a:p>
      </dgm:t>
    </dgm:pt>
    <dgm:pt modelId="{B788134E-420D-4F6A-BD70-8DCA92AACDBD}">
      <dgm:prSet/>
      <dgm:spPr/>
      <dgm:t>
        <a:bodyPr/>
        <a:lstStyle/>
        <a:p>
          <a:endParaRPr lang="en-GB" dirty="0" smtClean="0"/>
        </a:p>
        <a:p>
          <a:endParaRPr lang="en-GB" dirty="0" smtClean="0"/>
        </a:p>
        <a:p>
          <a:r>
            <a:rPr lang="en-GB" dirty="0" smtClean="0"/>
            <a:t>Education Manager x 1</a:t>
          </a:r>
        </a:p>
        <a:p>
          <a:endParaRPr lang="en-GB" dirty="0" smtClean="0"/>
        </a:p>
        <a:p>
          <a:endParaRPr lang="en-US" dirty="0"/>
        </a:p>
      </dgm:t>
    </dgm:pt>
    <dgm:pt modelId="{B9BD83CC-59CF-4302-BB8B-2285278D60A5}" type="parTrans" cxnId="{07B6E609-DCF9-4E72-A178-5F0BBF6C67F4}">
      <dgm:prSet/>
      <dgm:spPr/>
      <dgm:t>
        <a:bodyPr/>
        <a:lstStyle/>
        <a:p>
          <a:endParaRPr lang="en-US"/>
        </a:p>
      </dgm:t>
    </dgm:pt>
    <dgm:pt modelId="{8BD8F57D-9674-4F44-BDB6-CA90E45A8F7E}" type="sibTrans" cxnId="{07B6E609-DCF9-4E72-A178-5F0BBF6C67F4}">
      <dgm:prSet/>
      <dgm:spPr/>
      <dgm:t>
        <a:bodyPr/>
        <a:lstStyle/>
        <a:p>
          <a:endParaRPr lang="en-US"/>
        </a:p>
      </dgm:t>
    </dgm:pt>
    <dgm:pt modelId="{B55A9691-E8A9-4896-947C-7C7B370B6838}">
      <dgm:prSet/>
      <dgm:spPr/>
      <dgm:t>
        <a:bodyPr/>
        <a:lstStyle/>
        <a:p>
          <a:r>
            <a:rPr lang="en-GB" dirty="0" smtClean="0"/>
            <a:t>Principal Teacher x 1 </a:t>
          </a:r>
          <a:endParaRPr lang="en-US" dirty="0"/>
        </a:p>
      </dgm:t>
    </dgm:pt>
    <dgm:pt modelId="{3D927894-D4CA-4E2B-9AE6-13CC3B6ABB79}" type="parTrans" cxnId="{43602D94-42D8-4CCB-BDBF-96F76AA7291B}">
      <dgm:prSet/>
      <dgm:spPr/>
      <dgm:t>
        <a:bodyPr/>
        <a:lstStyle/>
        <a:p>
          <a:endParaRPr lang="en-US"/>
        </a:p>
      </dgm:t>
    </dgm:pt>
    <dgm:pt modelId="{3268D944-93B8-4A68-BEB6-91F8D596BEED}" type="sibTrans" cxnId="{43602D94-42D8-4CCB-BDBF-96F76AA7291B}">
      <dgm:prSet/>
      <dgm:spPr/>
      <dgm:t>
        <a:bodyPr/>
        <a:lstStyle/>
        <a:p>
          <a:endParaRPr lang="en-US"/>
        </a:p>
      </dgm:t>
    </dgm:pt>
    <dgm:pt modelId="{5910B905-3901-42B7-A0C4-F09DCA94F999}">
      <dgm:prSet/>
      <dgm:spPr/>
      <dgm:t>
        <a:bodyPr/>
        <a:lstStyle/>
        <a:p>
          <a:r>
            <a:rPr lang="en-GB" dirty="0" smtClean="0"/>
            <a:t>Teacher x 7</a:t>
          </a:r>
        </a:p>
        <a:p>
          <a:r>
            <a:rPr lang="en-GB" dirty="0" smtClean="0"/>
            <a:t>Pupil Support Assistant x 3 </a:t>
          </a:r>
          <a:endParaRPr lang="en-US" dirty="0"/>
        </a:p>
      </dgm:t>
    </dgm:pt>
    <dgm:pt modelId="{6DF5E395-4836-429B-B61B-52A83C7E69B5}" type="parTrans" cxnId="{B3FC8F8C-617B-4280-8EB0-4B84083F7539}">
      <dgm:prSet/>
      <dgm:spPr/>
      <dgm:t>
        <a:bodyPr/>
        <a:lstStyle/>
        <a:p>
          <a:endParaRPr lang="en-US"/>
        </a:p>
      </dgm:t>
    </dgm:pt>
    <dgm:pt modelId="{351F7015-4F90-4705-A59F-A8ACE34F4269}" type="sibTrans" cxnId="{B3FC8F8C-617B-4280-8EB0-4B84083F7539}">
      <dgm:prSet/>
      <dgm:spPr/>
      <dgm:t>
        <a:bodyPr/>
        <a:lstStyle/>
        <a:p>
          <a:endParaRPr lang="en-US"/>
        </a:p>
      </dgm:t>
    </dgm:pt>
    <dgm:pt modelId="{E27AD515-6211-41D6-8F38-06FF304AAC00}">
      <dgm:prSet/>
      <dgm:spPr/>
      <dgm:t>
        <a:bodyPr/>
        <a:lstStyle/>
        <a:p>
          <a:r>
            <a:rPr lang="en-GB" dirty="0" smtClean="0"/>
            <a:t>Chartered Teacher x 1 </a:t>
          </a:r>
          <a:endParaRPr lang="en-US" dirty="0"/>
        </a:p>
      </dgm:t>
    </dgm:pt>
    <dgm:pt modelId="{9840AC92-8221-4086-B294-EB6FE6850992}" type="parTrans" cxnId="{1E3E3DDF-2F41-457B-A8F3-EDC7E226BBCE}">
      <dgm:prSet/>
      <dgm:spPr/>
      <dgm:t>
        <a:bodyPr/>
        <a:lstStyle/>
        <a:p>
          <a:endParaRPr lang="en-US"/>
        </a:p>
      </dgm:t>
    </dgm:pt>
    <dgm:pt modelId="{ADF4BE40-D846-4CDC-8A2D-D3D315C5EF6A}" type="sibTrans" cxnId="{1E3E3DDF-2F41-457B-A8F3-EDC7E226BBCE}">
      <dgm:prSet/>
      <dgm:spPr/>
      <dgm:t>
        <a:bodyPr/>
        <a:lstStyle/>
        <a:p>
          <a:endParaRPr lang="en-US"/>
        </a:p>
      </dgm:t>
    </dgm:pt>
    <dgm:pt modelId="{F66E10DF-99A8-4A4D-BD5C-CFD3D69F8FAD}">
      <dgm:prSet/>
      <dgm:spPr/>
      <dgm:t>
        <a:bodyPr/>
        <a:lstStyle/>
        <a:p>
          <a:r>
            <a:rPr lang="en-GB" dirty="0" smtClean="0"/>
            <a:t>Service Manager x 1</a:t>
          </a:r>
          <a:endParaRPr lang="en-US" dirty="0"/>
        </a:p>
      </dgm:t>
    </dgm:pt>
    <dgm:pt modelId="{26C8E3EA-7A9E-45E9-A8BD-63FFAAE7C8BB}" type="parTrans" cxnId="{EA9BA23D-40B1-4088-9760-445A4940DBBC}">
      <dgm:prSet/>
      <dgm:spPr/>
      <dgm:t>
        <a:bodyPr/>
        <a:lstStyle/>
        <a:p>
          <a:endParaRPr lang="en-US"/>
        </a:p>
      </dgm:t>
    </dgm:pt>
    <dgm:pt modelId="{E58AA1AD-BC96-4EE9-B698-5ED2D9A71C04}" type="sibTrans" cxnId="{EA9BA23D-40B1-4088-9760-445A4940DBBC}">
      <dgm:prSet/>
      <dgm:spPr/>
      <dgm:t>
        <a:bodyPr/>
        <a:lstStyle/>
        <a:p>
          <a:endParaRPr lang="en-US"/>
        </a:p>
      </dgm:t>
    </dgm:pt>
    <dgm:pt modelId="{12521526-3053-4ABB-9FF5-FE1203B7E508}">
      <dgm:prSet/>
      <dgm:spPr/>
      <dgm:t>
        <a:bodyPr/>
        <a:lstStyle/>
        <a:p>
          <a:r>
            <a:rPr lang="en-GB" dirty="0" smtClean="0"/>
            <a:t>House Manager x 4</a:t>
          </a:r>
        </a:p>
        <a:p>
          <a:r>
            <a:rPr lang="en-GB" dirty="0" smtClean="0"/>
            <a:t>Mentor  x 12</a:t>
          </a:r>
        </a:p>
        <a:p>
          <a:r>
            <a:rPr lang="en-GB" dirty="0" smtClean="0"/>
            <a:t>RCCW x 38 </a:t>
          </a:r>
          <a:endParaRPr lang="en-US" dirty="0"/>
        </a:p>
      </dgm:t>
    </dgm:pt>
    <dgm:pt modelId="{44A87CA3-24F4-445C-AD06-A30D04136B27}" type="parTrans" cxnId="{88D1B13B-DE70-4890-BE13-174D0DB2B367}">
      <dgm:prSet/>
      <dgm:spPr/>
      <dgm:t>
        <a:bodyPr/>
        <a:lstStyle/>
        <a:p>
          <a:endParaRPr lang="en-US"/>
        </a:p>
      </dgm:t>
    </dgm:pt>
    <dgm:pt modelId="{A2B6D09C-7753-4CD0-947B-0CFC8408876A}" type="sibTrans" cxnId="{88D1B13B-DE70-4890-BE13-174D0DB2B367}">
      <dgm:prSet/>
      <dgm:spPr/>
      <dgm:t>
        <a:bodyPr/>
        <a:lstStyle/>
        <a:p>
          <a:endParaRPr lang="en-US"/>
        </a:p>
      </dgm:t>
    </dgm:pt>
    <dgm:pt modelId="{5F1305E4-883A-4495-9A75-68102A7446A1}">
      <dgm:prSet/>
      <dgm:spPr/>
      <dgm:t>
        <a:bodyPr/>
        <a:lstStyle/>
        <a:p>
          <a:r>
            <a:rPr lang="en-GB" dirty="0" smtClean="0"/>
            <a:t>Duty Manager x 3 </a:t>
          </a:r>
          <a:endParaRPr lang="en-US" dirty="0"/>
        </a:p>
      </dgm:t>
    </dgm:pt>
    <dgm:pt modelId="{690940C8-6FDE-4F27-98F8-FDF989D6440B}" type="parTrans" cxnId="{54A34F65-60A8-43AA-A77B-0999AF2DEC12}">
      <dgm:prSet/>
      <dgm:spPr/>
      <dgm:t>
        <a:bodyPr/>
        <a:lstStyle/>
        <a:p>
          <a:endParaRPr lang="en-US"/>
        </a:p>
      </dgm:t>
    </dgm:pt>
    <dgm:pt modelId="{A7088F31-18C9-4878-8DEF-1CC053AED29B}" type="sibTrans" cxnId="{54A34F65-60A8-43AA-A77B-0999AF2DEC12}">
      <dgm:prSet/>
      <dgm:spPr/>
      <dgm:t>
        <a:bodyPr/>
        <a:lstStyle/>
        <a:p>
          <a:endParaRPr lang="en-US"/>
        </a:p>
      </dgm:t>
    </dgm:pt>
    <dgm:pt modelId="{399CD879-7159-4654-8BBD-9CBB43602F3F}">
      <dgm:prSet/>
      <dgm:spPr/>
      <dgm:t>
        <a:bodyPr/>
        <a:lstStyle/>
        <a:p>
          <a:r>
            <a:rPr lang="en-GB" dirty="0" smtClean="0"/>
            <a:t>Night Shift Coordinator x 2 </a:t>
          </a:r>
          <a:endParaRPr lang="en-US" dirty="0"/>
        </a:p>
      </dgm:t>
    </dgm:pt>
    <dgm:pt modelId="{A0F32B89-C6F5-4770-B4F8-9AF11737211C}" type="parTrans" cxnId="{CAFA837C-96C1-4EC8-B078-41815F137AEE}">
      <dgm:prSet/>
      <dgm:spPr/>
      <dgm:t>
        <a:bodyPr/>
        <a:lstStyle/>
        <a:p>
          <a:endParaRPr lang="en-US"/>
        </a:p>
      </dgm:t>
    </dgm:pt>
    <dgm:pt modelId="{73036C05-B69B-4C0E-8016-F94B3FB3EFE9}" type="sibTrans" cxnId="{CAFA837C-96C1-4EC8-B078-41815F137AEE}">
      <dgm:prSet/>
      <dgm:spPr/>
      <dgm:t>
        <a:bodyPr/>
        <a:lstStyle/>
        <a:p>
          <a:endParaRPr lang="en-US"/>
        </a:p>
      </dgm:t>
    </dgm:pt>
    <dgm:pt modelId="{5589DD17-A61A-43E3-A666-1C6B67E771B1}">
      <dgm:prSet/>
      <dgm:spPr/>
      <dgm:t>
        <a:bodyPr/>
        <a:lstStyle/>
        <a:p>
          <a:r>
            <a:rPr lang="en-GB" dirty="0" smtClean="0"/>
            <a:t>RCCW x 10</a:t>
          </a:r>
          <a:endParaRPr lang="en-US" dirty="0"/>
        </a:p>
      </dgm:t>
    </dgm:pt>
    <dgm:pt modelId="{3FC79955-0E38-4D77-92EF-EA939D36E9F8}" type="parTrans" cxnId="{1226BDF5-927D-4CD1-9534-31265ECF96EE}">
      <dgm:prSet/>
      <dgm:spPr/>
      <dgm:t>
        <a:bodyPr/>
        <a:lstStyle/>
        <a:p>
          <a:endParaRPr lang="en-US"/>
        </a:p>
      </dgm:t>
    </dgm:pt>
    <dgm:pt modelId="{E2090CD2-1575-4F95-B476-9D5607FB94B8}" type="sibTrans" cxnId="{1226BDF5-927D-4CD1-9534-31265ECF96EE}">
      <dgm:prSet/>
      <dgm:spPr/>
      <dgm:t>
        <a:bodyPr/>
        <a:lstStyle/>
        <a:p>
          <a:endParaRPr lang="en-US"/>
        </a:p>
      </dgm:t>
    </dgm:pt>
    <dgm:pt modelId="{3C8EE438-0DB1-44C6-A453-EEBF84F2641C}">
      <dgm:prSet/>
      <dgm:spPr/>
      <dgm:t>
        <a:bodyPr/>
        <a:lstStyle/>
        <a:p>
          <a:r>
            <a:rPr lang="en-GB" dirty="0" smtClean="0"/>
            <a:t>Specialist Interventions Team Manager  x 1</a:t>
          </a:r>
          <a:endParaRPr lang="en-US" dirty="0"/>
        </a:p>
      </dgm:t>
    </dgm:pt>
    <dgm:pt modelId="{0FA39828-8EB8-402F-B3A4-A8DDEEF56439}" type="parTrans" cxnId="{B6238577-DC68-4416-9FFD-2D037DE5E55F}">
      <dgm:prSet/>
      <dgm:spPr/>
      <dgm:t>
        <a:bodyPr/>
        <a:lstStyle/>
        <a:p>
          <a:endParaRPr lang="en-US"/>
        </a:p>
      </dgm:t>
    </dgm:pt>
    <dgm:pt modelId="{C1E64F93-07D4-4DD2-80EE-AEE230470499}" type="sibTrans" cxnId="{B6238577-DC68-4416-9FFD-2D037DE5E55F}">
      <dgm:prSet/>
      <dgm:spPr/>
      <dgm:t>
        <a:bodyPr/>
        <a:lstStyle/>
        <a:p>
          <a:endParaRPr lang="en-US"/>
        </a:p>
      </dgm:t>
    </dgm:pt>
    <dgm:pt modelId="{755065C2-1399-4654-BCB3-983DD6A6A34D}">
      <dgm:prSet/>
      <dgm:spPr/>
      <dgm:t>
        <a:bodyPr/>
        <a:lstStyle/>
        <a:p>
          <a:r>
            <a:rPr lang="en-GB" dirty="0" smtClean="0"/>
            <a:t>Assessment Officer x 2</a:t>
          </a:r>
          <a:endParaRPr lang="en-US" dirty="0"/>
        </a:p>
      </dgm:t>
    </dgm:pt>
    <dgm:pt modelId="{B979F492-CA31-4CA0-AE28-14A030CE7C37}" type="parTrans" cxnId="{1A9FCC90-4983-4D57-B406-A2A042D1308D}">
      <dgm:prSet/>
      <dgm:spPr/>
      <dgm:t>
        <a:bodyPr/>
        <a:lstStyle/>
        <a:p>
          <a:endParaRPr lang="en-US"/>
        </a:p>
      </dgm:t>
    </dgm:pt>
    <dgm:pt modelId="{72E552C5-0607-4EAE-9261-74AAD1BC1608}" type="sibTrans" cxnId="{1A9FCC90-4983-4D57-B406-A2A042D1308D}">
      <dgm:prSet/>
      <dgm:spPr/>
      <dgm:t>
        <a:bodyPr/>
        <a:lstStyle/>
        <a:p>
          <a:endParaRPr lang="en-US"/>
        </a:p>
      </dgm:t>
    </dgm:pt>
    <dgm:pt modelId="{2A6825E5-195F-4F29-AEE0-F847238EDE0A}">
      <dgm:prSet/>
      <dgm:spPr/>
      <dgm:t>
        <a:bodyPr/>
        <a:lstStyle/>
        <a:p>
          <a:r>
            <a:rPr lang="en-GB" dirty="0" smtClean="0"/>
            <a:t>Nurse Practitioner x 1 </a:t>
          </a:r>
          <a:endParaRPr lang="en-US" dirty="0"/>
        </a:p>
      </dgm:t>
    </dgm:pt>
    <dgm:pt modelId="{17BBA89D-E98E-4DA1-855C-93C3E5C47007}" type="parTrans" cxnId="{1EEE7A4B-BF16-482D-8BD4-81C8A5A0AC82}">
      <dgm:prSet/>
      <dgm:spPr/>
      <dgm:t>
        <a:bodyPr/>
        <a:lstStyle/>
        <a:p>
          <a:endParaRPr lang="en-US"/>
        </a:p>
      </dgm:t>
    </dgm:pt>
    <dgm:pt modelId="{1ED7ED73-7293-464D-A012-BFB4F2673783}" type="sibTrans" cxnId="{1EEE7A4B-BF16-482D-8BD4-81C8A5A0AC82}">
      <dgm:prSet/>
      <dgm:spPr/>
      <dgm:t>
        <a:bodyPr/>
        <a:lstStyle/>
        <a:p>
          <a:endParaRPr lang="en-US"/>
        </a:p>
      </dgm:t>
    </dgm:pt>
    <dgm:pt modelId="{531F0B6D-724A-4540-A1E2-C9004D0CC009}">
      <dgm:prSet/>
      <dgm:spPr/>
      <dgm:t>
        <a:bodyPr/>
        <a:lstStyle/>
        <a:p>
          <a:r>
            <a:rPr lang="en-GB" dirty="0" smtClean="0"/>
            <a:t>Health and Wellbeing Practitioner x 1</a:t>
          </a:r>
          <a:endParaRPr lang="en-US" dirty="0"/>
        </a:p>
      </dgm:t>
    </dgm:pt>
    <dgm:pt modelId="{420DAD1C-7C3B-4BE3-A6DC-5B2A7CB000C5}" type="parTrans" cxnId="{981BEC1D-0155-4F6E-BA31-96E7C26C9D31}">
      <dgm:prSet/>
      <dgm:spPr/>
      <dgm:t>
        <a:bodyPr/>
        <a:lstStyle/>
        <a:p>
          <a:endParaRPr lang="en-US"/>
        </a:p>
      </dgm:t>
    </dgm:pt>
    <dgm:pt modelId="{6BD9BD33-DB0F-435E-8663-31A597B831A4}" type="sibTrans" cxnId="{981BEC1D-0155-4F6E-BA31-96E7C26C9D31}">
      <dgm:prSet/>
      <dgm:spPr/>
      <dgm:t>
        <a:bodyPr/>
        <a:lstStyle/>
        <a:p>
          <a:endParaRPr lang="en-US"/>
        </a:p>
      </dgm:t>
    </dgm:pt>
    <dgm:pt modelId="{DED2CABF-0A8C-4B69-9910-507D65A2DAEF}">
      <dgm:prSet/>
      <dgm:spPr/>
      <dgm:t>
        <a:bodyPr/>
        <a:lstStyle/>
        <a:p>
          <a:r>
            <a:rPr lang="en-GB" dirty="0" smtClean="0"/>
            <a:t>Assistant Psychologists x 4 </a:t>
          </a:r>
          <a:endParaRPr lang="en-US" dirty="0"/>
        </a:p>
      </dgm:t>
    </dgm:pt>
    <dgm:pt modelId="{1ED1772E-2D33-4D35-B768-720F63EB901F}" type="parTrans" cxnId="{4B4BFA56-1A25-42CC-9833-E24FAAA72022}">
      <dgm:prSet/>
      <dgm:spPr/>
      <dgm:t>
        <a:bodyPr/>
        <a:lstStyle/>
        <a:p>
          <a:endParaRPr lang="en-US"/>
        </a:p>
      </dgm:t>
    </dgm:pt>
    <dgm:pt modelId="{BF740B04-1333-47AA-86BA-A000A46BCDFB}" type="sibTrans" cxnId="{4B4BFA56-1A25-42CC-9833-E24FAAA72022}">
      <dgm:prSet/>
      <dgm:spPr/>
      <dgm:t>
        <a:bodyPr/>
        <a:lstStyle/>
        <a:p>
          <a:endParaRPr lang="en-US"/>
        </a:p>
      </dgm:t>
    </dgm:pt>
    <dgm:pt modelId="{812B6A2C-2F92-415A-B74A-45A76040FE23}">
      <dgm:prSet/>
      <dgm:spPr/>
      <dgm:t>
        <a:bodyPr/>
        <a:lstStyle/>
        <a:p>
          <a:r>
            <a:rPr lang="en-GB" dirty="0" smtClean="0"/>
            <a:t>Quality and Safeguarding Manager x 1</a:t>
          </a:r>
          <a:endParaRPr lang="en-US" dirty="0"/>
        </a:p>
      </dgm:t>
    </dgm:pt>
    <dgm:pt modelId="{A9D401B8-476B-4CF4-9F5C-80C246F4A3E9}" type="parTrans" cxnId="{9506EBEE-3DCE-4AD0-B141-A2FDB4827CB2}">
      <dgm:prSet/>
      <dgm:spPr/>
      <dgm:t>
        <a:bodyPr/>
        <a:lstStyle/>
        <a:p>
          <a:endParaRPr lang="en-US"/>
        </a:p>
      </dgm:t>
    </dgm:pt>
    <dgm:pt modelId="{A738424B-0667-4031-A3A0-BBD717FD3F8A}" type="sibTrans" cxnId="{9506EBEE-3DCE-4AD0-B141-A2FDB4827CB2}">
      <dgm:prSet/>
      <dgm:spPr/>
      <dgm:t>
        <a:bodyPr/>
        <a:lstStyle/>
        <a:p>
          <a:endParaRPr lang="en-US"/>
        </a:p>
      </dgm:t>
    </dgm:pt>
    <dgm:pt modelId="{4305AF5A-9403-4D77-B9CF-A94A5F737948}">
      <dgm:prSet/>
      <dgm:spPr/>
      <dgm:t>
        <a:bodyPr/>
        <a:lstStyle/>
        <a:p>
          <a:r>
            <a:rPr lang="en-GB" dirty="0" smtClean="0"/>
            <a:t>L&amp;D Coordinator x 2 </a:t>
          </a:r>
          <a:endParaRPr lang="en-US" dirty="0"/>
        </a:p>
      </dgm:t>
    </dgm:pt>
    <dgm:pt modelId="{4CAE7B6F-1266-4E0A-AB3B-55D4A3072CED}" type="parTrans" cxnId="{7BF979F5-0459-430A-A430-0C783BEB2323}">
      <dgm:prSet/>
      <dgm:spPr/>
      <dgm:t>
        <a:bodyPr/>
        <a:lstStyle/>
        <a:p>
          <a:endParaRPr lang="en-US"/>
        </a:p>
      </dgm:t>
    </dgm:pt>
    <dgm:pt modelId="{5A2C7EBD-7AC9-4BBA-90B8-0B27A2A82FB5}" type="sibTrans" cxnId="{7BF979F5-0459-430A-A430-0C783BEB2323}">
      <dgm:prSet/>
      <dgm:spPr/>
      <dgm:t>
        <a:bodyPr/>
        <a:lstStyle/>
        <a:p>
          <a:endParaRPr lang="en-US"/>
        </a:p>
      </dgm:t>
    </dgm:pt>
    <dgm:pt modelId="{CE1FBD31-3B23-4134-82F4-A29F8E64F9D3}" type="pres">
      <dgm:prSet presAssocID="{8D50CC8E-EAB2-47D1-9C58-0C592B51D69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0EDBAB3-9C66-465E-8B51-C78EBC2CC14A}" type="pres">
      <dgm:prSet presAssocID="{759F4FCA-B52A-43F3-8769-E0529FE19DF6}" presName="hierRoot1" presStyleCnt="0"/>
      <dgm:spPr/>
    </dgm:pt>
    <dgm:pt modelId="{C3D01562-0204-4218-92A2-E7B382BA394E}" type="pres">
      <dgm:prSet presAssocID="{759F4FCA-B52A-43F3-8769-E0529FE19DF6}" presName="composite" presStyleCnt="0"/>
      <dgm:spPr/>
    </dgm:pt>
    <dgm:pt modelId="{44E47D20-13A0-4437-A3F3-9FC859086E0F}" type="pres">
      <dgm:prSet presAssocID="{759F4FCA-B52A-43F3-8769-E0529FE19DF6}" presName="background" presStyleLbl="node0" presStyleIdx="0" presStyleCnt="1"/>
      <dgm:spPr/>
    </dgm:pt>
    <dgm:pt modelId="{ACECA1FF-AA79-4FAE-A135-F43A4347AD75}" type="pres">
      <dgm:prSet presAssocID="{759F4FCA-B52A-43F3-8769-E0529FE19DF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59B442-0B96-4814-83D0-6F0CF4A9815B}" type="pres">
      <dgm:prSet presAssocID="{759F4FCA-B52A-43F3-8769-E0529FE19DF6}" presName="hierChild2" presStyleCnt="0"/>
      <dgm:spPr/>
    </dgm:pt>
    <dgm:pt modelId="{55AB30C4-7261-49D0-8745-343868E60255}" type="pres">
      <dgm:prSet presAssocID="{BB5D2F0C-18A2-411B-9345-55F094A44694}" presName="Name10" presStyleLbl="parChTrans1D2" presStyleIdx="0" presStyleCnt="4"/>
      <dgm:spPr/>
    </dgm:pt>
    <dgm:pt modelId="{8E4C072C-4221-49D3-A83A-13EFB49D44F5}" type="pres">
      <dgm:prSet presAssocID="{88071184-C1E5-4234-B68F-830E08A70933}" presName="hierRoot2" presStyleCnt="0"/>
      <dgm:spPr/>
    </dgm:pt>
    <dgm:pt modelId="{D95A8AB7-A336-4823-8A11-FCABE3703735}" type="pres">
      <dgm:prSet presAssocID="{88071184-C1E5-4234-B68F-830E08A70933}" presName="composite2" presStyleCnt="0"/>
      <dgm:spPr/>
    </dgm:pt>
    <dgm:pt modelId="{B9142898-6D19-4F97-AE67-849043ADE7CF}" type="pres">
      <dgm:prSet presAssocID="{88071184-C1E5-4234-B68F-830E08A70933}" presName="background2" presStyleLbl="node2" presStyleIdx="0" presStyleCnt="4"/>
      <dgm:spPr/>
    </dgm:pt>
    <dgm:pt modelId="{B0216AAF-4596-4BBC-97DA-5C9BE177AE8C}" type="pres">
      <dgm:prSet presAssocID="{88071184-C1E5-4234-B68F-830E08A70933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7EA40B-9539-4EE6-A013-ADED170A2076}" type="pres">
      <dgm:prSet presAssocID="{88071184-C1E5-4234-B68F-830E08A70933}" presName="hierChild3" presStyleCnt="0"/>
      <dgm:spPr/>
    </dgm:pt>
    <dgm:pt modelId="{E0B9C3C0-AD3F-4E4A-B554-7CE0190D3AC2}" type="pres">
      <dgm:prSet presAssocID="{4B87C126-E105-4EAE-B97C-9ECF2B500592}" presName="Name17" presStyleLbl="parChTrans1D3" presStyleIdx="0" presStyleCnt="10"/>
      <dgm:spPr/>
    </dgm:pt>
    <dgm:pt modelId="{F45054C8-C104-4C44-9A7E-68DEC44AD5FC}" type="pres">
      <dgm:prSet presAssocID="{C9A6033D-F1AB-457F-B33D-A9B0B91734CE}" presName="hierRoot3" presStyleCnt="0"/>
      <dgm:spPr/>
    </dgm:pt>
    <dgm:pt modelId="{7A23A495-7AC1-476D-A687-5A692F25377B}" type="pres">
      <dgm:prSet presAssocID="{C9A6033D-F1AB-457F-B33D-A9B0B91734CE}" presName="composite3" presStyleCnt="0"/>
      <dgm:spPr/>
    </dgm:pt>
    <dgm:pt modelId="{020B9C1E-1AC1-40C2-AEDC-34F2400E9AB3}" type="pres">
      <dgm:prSet presAssocID="{C9A6033D-F1AB-457F-B33D-A9B0B91734CE}" presName="background3" presStyleLbl="node3" presStyleIdx="0" presStyleCnt="10"/>
      <dgm:spPr/>
    </dgm:pt>
    <dgm:pt modelId="{19757BBD-BCFC-43C9-A348-440FFF8CA217}" type="pres">
      <dgm:prSet presAssocID="{C9A6033D-F1AB-457F-B33D-A9B0B91734CE}" presName="text3" presStyleLbl="fgAcc3" presStyleIdx="0" presStyleCnt="10">
        <dgm:presLayoutVars>
          <dgm:chPref val="3"/>
        </dgm:presLayoutVars>
      </dgm:prSet>
      <dgm:spPr/>
    </dgm:pt>
    <dgm:pt modelId="{C5454A33-84AE-4242-8A74-0723D39FB5FB}" type="pres">
      <dgm:prSet presAssocID="{C9A6033D-F1AB-457F-B33D-A9B0B91734CE}" presName="hierChild4" presStyleCnt="0"/>
      <dgm:spPr/>
    </dgm:pt>
    <dgm:pt modelId="{CB0F3148-68D9-4C66-8A80-05179BEB8430}" type="pres">
      <dgm:prSet presAssocID="{98315102-F12B-4916-B902-6351B734A14C}" presName="Name23" presStyleLbl="parChTrans1D4" presStyleIdx="0" presStyleCnt="15"/>
      <dgm:spPr/>
    </dgm:pt>
    <dgm:pt modelId="{B258C0BC-6E89-4519-8990-BF847E7BE049}" type="pres">
      <dgm:prSet presAssocID="{ED5A284F-40A8-4BD4-8EAC-5262D440075E}" presName="hierRoot4" presStyleCnt="0"/>
      <dgm:spPr/>
    </dgm:pt>
    <dgm:pt modelId="{B7657C78-92A6-418D-B507-9CB4FFAD5519}" type="pres">
      <dgm:prSet presAssocID="{ED5A284F-40A8-4BD4-8EAC-5262D440075E}" presName="composite4" presStyleCnt="0"/>
      <dgm:spPr/>
    </dgm:pt>
    <dgm:pt modelId="{4CD2562A-266C-4749-922F-1F004B893167}" type="pres">
      <dgm:prSet presAssocID="{ED5A284F-40A8-4BD4-8EAC-5262D440075E}" presName="background4" presStyleLbl="node4" presStyleIdx="0" presStyleCnt="15"/>
      <dgm:spPr/>
    </dgm:pt>
    <dgm:pt modelId="{0C93C66F-BE27-4F88-94A7-6B305A7C2F95}" type="pres">
      <dgm:prSet presAssocID="{ED5A284F-40A8-4BD4-8EAC-5262D440075E}" presName="text4" presStyleLbl="fgAcc4" presStyleIdx="0" presStyleCnt="15">
        <dgm:presLayoutVars>
          <dgm:chPref val="3"/>
        </dgm:presLayoutVars>
      </dgm:prSet>
      <dgm:spPr/>
    </dgm:pt>
    <dgm:pt modelId="{7B50AABF-1DC5-4728-BA26-34C0B7F997E0}" type="pres">
      <dgm:prSet presAssocID="{ED5A284F-40A8-4BD4-8EAC-5262D440075E}" presName="hierChild5" presStyleCnt="0"/>
      <dgm:spPr/>
    </dgm:pt>
    <dgm:pt modelId="{1A4F614F-D21A-45C3-B6B5-469452E25951}" type="pres">
      <dgm:prSet presAssocID="{F9481944-0330-415B-967C-88692CDDC48A}" presName="Name17" presStyleLbl="parChTrans1D3" presStyleIdx="1" presStyleCnt="10"/>
      <dgm:spPr/>
    </dgm:pt>
    <dgm:pt modelId="{594A0575-B911-4333-8176-E522A001D1D5}" type="pres">
      <dgm:prSet presAssocID="{1F738C21-9074-4B6B-BD26-C82DE5BF8758}" presName="hierRoot3" presStyleCnt="0"/>
      <dgm:spPr/>
    </dgm:pt>
    <dgm:pt modelId="{C7EF5890-CD8A-4821-9032-3D511CBE720A}" type="pres">
      <dgm:prSet presAssocID="{1F738C21-9074-4B6B-BD26-C82DE5BF8758}" presName="composite3" presStyleCnt="0"/>
      <dgm:spPr/>
    </dgm:pt>
    <dgm:pt modelId="{D8E9B28F-B8B3-4516-AF51-671FD42F8A68}" type="pres">
      <dgm:prSet presAssocID="{1F738C21-9074-4B6B-BD26-C82DE5BF8758}" presName="background3" presStyleLbl="node3" presStyleIdx="1" presStyleCnt="10"/>
      <dgm:spPr/>
    </dgm:pt>
    <dgm:pt modelId="{EC8C9C0F-C254-4470-8987-317C8E8BCB11}" type="pres">
      <dgm:prSet presAssocID="{1F738C21-9074-4B6B-BD26-C82DE5BF8758}" presName="text3" presStyleLbl="fgAcc3" presStyleIdx="1" presStyleCnt="10">
        <dgm:presLayoutVars>
          <dgm:chPref val="3"/>
        </dgm:presLayoutVars>
      </dgm:prSet>
      <dgm:spPr/>
    </dgm:pt>
    <dgm:pt modelId="{3151B309-1E2B-4268-B183-F05E32581105}" type="pres">
      <dgm:prSet presAssocID="{1F738C21-9074-4B6B-BD26-C82DE5BF8758}" presName="hierChild4" presStyleCnt="0"/>
      <dgm:spPr/>
    </dgm:pt>
    <dgm:pt modelId="{E5DB26A9-AD34-40B8-B67E-2CC3F7922419}" type="pres">
      <dgm:prSet presAssocID="{14B32869-D9C3-4919-AA7D-3B39D73FA901}" presName="Name17" presStyleLbl="parChTrans1D3" presStyleIdx="2" presStyleCnt="10"/>
      <dgm:spPr/>
    </dgm:pt>
    <dgm:pt modelId="{7AA65E36-F7D1-4F16-84DC-A64799F23A40}" type="pres">
      <dgm:prSet presAssocID="{C5F2BC26-E1E2-4FFE-953C-C5D9A1759A35}" presName="hierRoot3" presStyleCnt="0"/>
      <dgm:spPr/>
    </dgm:pt>
    <dgm:pt modelId="{C3FACDD0-4FD6-4B3C-B208-46E31B43A7F2}" type="pres">
      <dgm:prSet presAssocID="{C5F2BC26-E1E2-4FFE-953C-C5D9A1759A35}" presName="composite3" presStyleCnt="0"/>
      <dgm:spPr/>
    </dgm:pt>
    <dgm:pt modelId="{981D8ED0-C2EA-4EB4-99A1-7ACE4FDEAF4B}" type="pres">
      <dgm:prSet presAssocID="{C5F2BC26-E1E2-4FFE-953C-C5D9A1759A35}" presName="background3" presStyleLbl="node3" presStyleIdx="2" presStyleCnt="10"/>
      <dgm:spPr/>
    </dgm:pt>
    <dgm:pt modelId="{375FDC86-84DA-4209-A4BF-2458D82D3E87}" type="pres">
      <dgm:prSet presAssocID="{C5F2BC26-E1E2-4FFE-953C-C5D9A1759A35}" presName="text3" presStyleLbl="fgAcc3" presStyleIdx="2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3818CD-8069-453F-A73C-B63D3ECFC5C0}" type="pres">
      <dgm:prSet presAssocID="{C5F2BC26-E1E2-4FFE-953C-C5D9A1759A35}" presName="hierChild4" presStyleCnt="0"/>
      <dgm:spPr/>
    </dgm:pt>
    <dgm:pt modelId="{21705D6B-66D5-4F5D-B4BF-B0D207A97671}" type="pres">
      <dgm:prSet presAssocID="{6D1F9FB0-23DF-4F9E-8751-430A6CF7D622}" presName="Name17" presStyleLbl="parChTrans1D3" presStyleIdx="3" presStyleCnt="10"/>
      <dgm:spPr/>
    </dgm:pt>
    <dgm:pt modelId="{AF598D8F-4791-4EC5-B7B9-9E0DAA555815}" type="pres">
      <dgm:prSet presAssocID="{E295F5C8-9F56-42F8-833F-D679E60A18C9}" presName="hierRoot3" presStyleCnt="0"/>
      <dgm:spPr/>
    </dgm:pt>
    <dgm:pt modelId="{714829EF-55A4-4314-BC41-DC089C84D0A7}" type="pres">
      <dgm:prSet presAssocID="{E295F5C8-9F56-42F8-833F-D679E60A18C9}" presName="composite3" presStyleCnt="0"/>
      <dgm:spPr/>
    </dgm:pt>
    <dgm:pt modelId="{504E0E5F-40EF-4875-8906-61F420479903}" type="pres">
      <dgm:prSet presAssocID="{E295F5C8-9F56-42F8-833F-D679E60A18C9}" presName="background3" presStyleLbl="node3" presStyleIdx="3" presStyleCnt="10"/>
      <dgm:spPr/>
    </dgm:pt>
    <dgm:pt modelId="{D4C8EA26-CE43-4BA0-AA5D-1D61179A86C4}" type="pres">
      <dgm:prSet presAssocID="{E295F5C8-9F56-42F8-833F-D679E60A18C9}" presName="text3" presStyleLbl="fgAcc3" presStyleIdx="3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392EFA7-2D8B-46EE-B0B5-0C4F313404FA}" type="pres">
      <dgm:prSet presAssocID="{E295F5C8-9F56-42F8-833F-D679E60A18C9}" presName="hierChild4" presStyleCnt="0"/>
      <dgm:spPr/>
    </dgm:pt>
    <dgm:pt modelId="{967B04AF-77EE-4B0F-9215-6B7F27B066CC}" type="pres">
      <dgm:prSet presAssocID="{F237925A-172A-4665-B59D-2425678FE34E}" presName="Name10" presStyleLbl="parChTrans1D2" presStyleIdx="1" presStyleCnt="4"/>
      <dgm:spPr/>
    </dgm:pt>
    <dgm:pt modelId="{E2BD624F-C1AB-4636-8EB6-15C439B83AF2}" type="pres">
      <dgm:prSet presAssocID="{B30A4F29-A5EE-404A-B804-3577B5815268}" presName="hierRoot2" presStyleCnt="0"/>
      <dgm:spPr/>
    </dgm:pt>
    <dgm:pt modelId="{0B6D7EC6-DE96-48D3-AA74-AA2F7E947C55}" type="pres">
      <dgm:prSet presAssocID="{B30A4F29-A5EE-404A-B804-3577B5815268}" presName="composite2" presStyleCnt="0"/>
      <dgm:spPr/>
    </dgm:pt>
    <dgm:pt modelId="{91DE8161-CB3E-45A4-BDDE-62E430F03C12}" type="pres">
      <dgm:prSet presAssocID="{B30A4F29-A5EE-404A-B804-3577B5815268}" presName="background2" presStyleLbl="node2" presStyleIdx="1" presStyleCnt="4"/>
      <dgm:spPr/>
    </dgm:pt>
    <dgm:pt modelId="{F801F282-B5B1-4EDC-B5BB-3215D6D29D40}" type="pres">
      <dgm:prSet presAssocID="{B30A4F29-A5EE-404A-B804-3577B5815268}" presName="text2" presStyleLbl="fgAcc2" presStyleIdx="1" presStyleCnt="4">
        <dgm:presLayoutVars>
          <dgm:chPref val="3"/>
        </dgm:presLayoutVars>
      </dgm:prSet>
      <dgm:spPr/>
    </dgm:pt>
    <dgm:pt modelId="{60FD6BF7-0B4D-43D8-B609-0F4C954661B4}" type="pres">
      <dgm:prSet presAssocID="{B30A4F29-A5EE-404A-B804-3577B5815268}" presName="hierChild3" presStyleCnt="0"/>
      <dgm:spPr/>
    </dgm:pt>
    <dgm:pt modelId="{127CBDE5-DC33-41D0-9227-79FA5BF922F3}" type="pres">
      <dgm:prSet presAssocID="{D25BB200-0882-4C5C-8DF5-8930A1517E18}" presName="Name17" presStyleLbl="parChTrans1D3" presStyleIdx="4" presStyleCnt="10"/>
      <dgm:spPr/>
    </dgm:pt>
    <dgm:pt modelId="{4A6C048F-EDEC-4113-8E36-8FC6F75C28AF}" type="pres">
      <dgm:prSet presAssocID="{6EC53F87-70C7-4D06-9D0B-038168567DAD}" presName="hierRoot3" presStyleCnt="0"/>
      <dgm:spPr/>
    </dgm:pt>
    <dgm:pt modelId="{B1B60492-35E4-4999-B868-ADB455559E55}" type="pres">
      <dgm:prSet presAssocID="{6EC53F87-70C7-4D06-9D0B-038168567DAD}" presName="composite3" presStyleCnt="0"/>
      <dgm:spPr/>
    </dgm:pt>
    <dgm:pt modelId="{1341E0AF-F450-4FF1-AC56-F04A64E2037C}" type="pres">
      <dgm:prSet presAssocID="{6EC53F87-70C7-4D06-9D0B-038168567DAD}" presName="background3" presStyleLbl="node3" presStyleIdx="4" presStyleCnt="10"/>
      <dgm:spPr/>
    </dgm:pt>
    <dgm:pt modelId="{C087D445-E21D-4096-9812-99C1E38F622C}" type="pres">
      <dgm:prSet presAssocID="{6EC53F87-70C7-4D06-9D0B-038168567DAD}" presName="text3" presStyleLbl="fgAcc3" presStyleIdx="4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CF3A96-5D76-4583-82B5-9E8504BB573E}" type="pres">
      <dgm:prSet presAssocID="{6EC53F87-70C7-4D06-9D0B-038168567DAD}" presName="hierChild4" presStyleCnt="0"/>
      <dgm:spPr/>
    </dgm:pt>
    <dgm:pt modelId="{AF7BE7AD-9229-4CFA-AA1C-99DD98EB5F1A}" type="pres">
      <dgm:prSet presAssocID="{4EB53968-F7EE-4491-8261-9B0DD942352B}" presName="Name23" presStyleLbl="parChTrans1D4" presStyleIdx="1" presStyleCnt="15"/>
      <dgm:spPr/>
    </dgm:pt>
    <dgm:pt modelId="{80DF7982-F907-47C6-9A84-7FB28C0D485C}" type="pres">
      <dgm:prSet presAssocID="{4B19CDD5-0684-4D16-9EE1-C19F384ED3D2}" presName="hierRoot4" presStyleCnt="0"/>
      <dgm:spPr/>
    </dgm:pt>
    <dgm:pt modelId="{DEAEA759-56A5-4916-95F4-CF69552211FD}" type="pres">
      <dgm:prSet presAssocID="{4B19CDD5-0684-4D16-9EE1-C19F384ED3D2}" presName="composite4" presStyleCnt="0"/>
      <dgm:spPr/>
    </dgm:pt>
    <dgm:pt modelId="{4131D2AB-FCFE-4FE3-A8C0-593A4B62BB77}" type="pres">
      <dgm:prSet presAssocID="{4B19CDD5-0684-4D16-9EE1-C19F384ED3D2}" presName="background4" presStyleLbl="node4" presStyleIdx="1" presStyleCnt="15"/>
      <dgm:spPr/>
    </dgm:pt>
    <dgm:pt modelId="{C151C50B-A787-4E99-81D5-A746D62F9D0D}" type="pres">
      <dgm:prSet presAssocID="{4B19CDD5-0684-4D16-9EE1-C19F384ED3D2}" presName="text4" presStyleLbl="fgAcc4" presStyleIdx="1" presStyleCnt="15" custScaleX="104601" custScaleY="1755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57793B-B65E-4D10-9D03-FDE57DC59D55}" type="pres">
      <dgm:prSet presAssocID="{4B19CDD5-0684-4D16-9EE1-C19F384ED3D2}" presName="hierChild5" presStyleCnt="0"/>
      <dgm:spPr/>
    </dgm:pt>
    <dgm:pt modelId="{54C99D16-5FCC-4C81-812D-8FF81DF3DD6A}" type="pres">
      <dgm:prSet presAssocID="{4D7D5581-64C3-4AE4-9B5D-E404FBCE5AB9}" presName="Name10" presStyleLbl="parChTrans1D2" presStyleIdx="2" presStyleCnt="4"/>
      <dgm:spPr/>
    </dgm:pt>
    <dgm:pt modelId="{D228B6C3-DC7F-4658-86B8-764F2057D55F}" type="pres">
      <dgm:prSet presAssocID="{8F3D7D4F-F345-423A-A460-1084ED98D463}" presName="hierRoot2" presStyleCnt="0"/>
      <dgm:spPr/>
    </dgm:pt>
    <dgm:pt modelId="{CD200510-2938-4378-B3D4-413AD231C4FA}" type="pres">
      <dgm:prSet presAssocID="{8F3D7D4F-F345-423A-A460-1084ED98D463}" presName="composite2" presStyleCnt="0"/>
      <dgm:spPr/>
    </dgm:pt>
    <dgm:pt modelId="{C184D759-4417-4129-85E3-50A86F7F9504}" type="pres">
      <dgm:prSet presAssocID="{8F3D7D4F-F345-423A-A460-1084ED98D463}" presName="background2" presStyleLbl="node2" presStyleIdx="2" presStyleCnt="4"/>
      <dgm:spPr/>
    </dgm:pt>
    <dgm:pt modelId="{209E2FC1-D88D-4160-9704-2289875FC8A5}" type="pres">
      <dgm:prSet presAssocID="{8F3D7D4F-F345-423A-A460-1084ED98D463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ABE192-AE8A-4541-9D33-286068E57B3D}" type="pres">
      <dgm:prSet presAssocID="{8F3D7D4F-F345-423A-A460-1084ED98D463}" presName="hierChild3" presStyleCnt="0"/>
      <dgm:spPr/>
    </dgm:pt>
    <dgm:pt modelId="{10E11B05-8C98-45D7-A572-CC461037C362}" type="pres">
      <dgm:prSet presAssocID="{39F923AD-2E03-43C7-B1EE-E29101332738}" presName="Name17" presStyleLbl="parChTrans1D3" presStyleIdx="5" presStyleCnt="10"/>
      <dgm:spPr/>
    </dgm:pt>
    <dgm:pt modelId="{B3894944-D943-4344-B3ED-46EDB61A6C27}" type="pres">
      <dgm:prSet presAssocID="{65DDFE67-3179-4628-9105-F8D2966D087A}" presName="hierRoot3" presStyleCnt="0"/>
      <dgm:spPr/>
    </dgm:pt>
    <dgm:pt modelId="{2CF2A1B5-B5BF-4CD9-A9DB-81678EE262EC}" type="pres">
      <dgm:prSet presAssocID="{65DDFE67-3179-4628-9105-F8D2966D087A}" presName="composite3" presStyleCnt="0"/>
      <dgm:spPr/>
    </dgm:pt>
    <dgm:pt modelId="{55220089-824D-4159-9EF6-32D99CBFEF5A}" type="pres">
      <dgm:prSet presAssocID="{65DDFE67-3179-4628-9105-F8D2966D087A}" presName="background3" presStyleLbl="node3" presStyleIdx="5" presStyleCnt="10"/>
      <dgm:spPr/>
    </dgm:pt>
    <dgm:pt modelId="{786A34E1-D29A-42A4-8633-C8EAE91C2656}" type="pres">
      <dgm:prSet presAssocID="{65DDFE67-3179-4628-9105-F8D2966D087A}" presName="text3" presStyleLbl="fgAcc3" presStyleIdx="5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2A1662-6898-4364-B7AC-D1DC04030023}" type="pres">
      <dgm:prSet presAssocID="{65DDFE67-3179-4628-9105-F8D2966D087A}" presName="hierChild4" presStyleCnt="0"/>
      <dgm:spPr/>
    </dgm:pt>
    <dgm:pt modelId="{9620DB9C-A45B-43A9-9760-A6191BBAB364}" type="pres">
      <dgm:prSet presAssocID="{6A6CE1D0-DAB9-4C93-B036-4B14FCD6F1E9}" presName="Name10" presStyleLbl="parChTrans1D2" presStyleIdx="3" presStyleCnt="4"/>
      <dgm:spPr/>
    </dgm:pt>
    <dgm:pt modelId="{86A5059A-6153-4705-87CE-CC5D834C379B}" type="pres">
      <dgm:prSet presAssocID="{9B2C4B6C-EAF7-4E9F-8C42-92FAB20AF362}" presName="hierRoot2" presStyleCnt="0"/>
      <dgm:spPr/>
    </dgm:pt>
    <dgm:pt modelId="{FB1AE4FC-FDFA-4B98-9814-09F445F53313}" type="pres">
      <dgm:prSet presAssocID="{9B2C4B6C-EAF7-4E9F-8C42-92FAB20AF362}" presName="composite2" presStyleCnt="0"/>
      <dgm:spPr/>
    </dgm:pt>
    <dgm:pt modelId="{52ACDA14-7392-4CD9-AD4A-CD2F15ACEF9D}" type="pres">
      <dgm:prSet presAssocID="{9B2C4B6C-EAF7-4E9F-8C42-92FAB20AF362}" presName="background2" presStyleLbl="node2" presStyleIdx="3" presStyleCnt="4"/>
      <dgm:spPr/>
    </dgm:pt>
    <dgm:pt modelId="{93D5754E-4F2C-427F-9E08-D2FA3C8FC8E5}" type="pres">
      <dgm:prSet presAssocID="{9B2C4B6C-EAF7-4E9F-8C42-92FAB20AF362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810DFF-A5FE-467E-8D17-400B3BA9BB91}" type="pres">
      <dgm:prSet presAssocID="{9B2C4B6C-EAF7-4E9F-8C42-92FAB20AF362}" presName="hierChild3" presStyleCnt="0"/>
      <dgm:spPr/>
    </dgm:pt>
    <dgm:pt modelId="{A367180F-4B89-4797-B626-F27C803D8807}" type="pres">
      <dgm:prSet presAssocID="{F038830A-ED50-49B2-87D8-43E22EF581F7}" presName="Name17" presStyleLbl="parChTrans1D3" presStyleIdx="6" presStyleCnt="10"/>
      <dgm:spPr/>
    </dgm:pt>
    <dgm:pt modelId="{2539B1CB-D3B1-4EF1-B799-31D00BD5F3C2}" type="pres">
      <dgm:prSet presAssocID="{5C388D21-A46D-46C6-935F-A6F9539A34D7}" presName="hierRoot3" presStyleCnt="0"/>
      <dgm:spPr/>
    </dgm:pt>
    <dgm:pt modelId="{3A6F4897-0613-45AB-BE0D-5F5C80E521D6}" type="pres">
      <dgm:prSet presAssocID="{5C388D21-A46D-46C6-935F-A6F9539A34D7}" presName="composite3" presStyleCnt="0"/>
      <dgm:spPr/>
    </dgm:pt>
    <dgm:pt modelId="{2BE66780-D178-4435-A6CF-545C1457C000}" type="pres">
      <dgm:prSet presAssocID="{5C388D21-A46D-46C6-935F-A6F9539A34D7}" presName="background3" presStyleLbl="node3" presStyleIdx="6" presStyleCnt="10"/>
      <dgm:spPr/>
    </dgm:pt>
    <dgm:pt modelId="{82E2C4DB-4D34-42AF-A899-C93E052E838B}" type="pres">
      <dgm:prSet presAssocID="{5C388D21-A46D-46C6-935F-A6F9539A34D7}" presName="text3" presStyleLbl="fgAcc3" presStyleIdx="6" presStyleCnt="10">
        <dgm:presLayoutVars>
          <dgm:chPref val="3"/>
        </dgm:presLayoutVars>
      </dgm:prSet>
      <dgm:spPr/>
    </dgm:pt>
    <dgm:pt modelId="{006D4E0B-564D-4408-9C70-65B349291973}" type="pres">
      <dgm:prSet presAssocID="{5C388D21-A46D-46C6-935F-A6F9539A34D7}" presName="hierChild4" presStyleCnt="0"/>
      <dgm:spPr/>
    </dgm:pt>
    <dgm:pt modelId="{69D29D10-4230-42EF-AE74-8A9B8CEAFFFF}" type="pres">
      <dgm:prSet presAssocID="{3D927894-D4CA-4E2B-9AE6-13CC3B6ABB79}" presName="Name23" presStyleLbl="parChTrans1D4" presStyleIdx="2" presStyleCnt="15"/>
      <dgm:spPr/>
    </dgm:pt>
    <dgm:pt modelId="{B6F748C7-E7C4-4EA0-B91A-AA57A6AD7001}" type="pres">
      <dgm:prSet presAssocID="{B55A9691-E8A9-4896-947C-7C7B370B6838}" presName="hierRoot4" presStyleCnt="0"/>
      <dgm:spPr/>
    </dgm:pt>
    <dgm:pt modelId="{BEDBD8B1-5567-49C1-B4E5-5D3E428233A8}" type="pres">
      <dgm:prSet presAssocID="{B55A9691-E8A9-4896-947C-7C7B370B6838}" presName="composite4" presStyleCnt="0"/>
      <dgm:spPr/>
    </dgm:pt>
    <dgm:pt modelId="{822B6BCA-E958-41FF-A016-55B68FD51E28}" type="pres">
      <dgm:prSet presAssocID="{B55A9691-E8A9-4896-947C-7C7B370B6838}" presName="background4" presStyleLbl="node4" presStyleIdx="2" presStyleCnt="15"/>
      <dgm:spPr/>
    </dgm:pt>
    <dgm:pt modelId="{84E53DA7-30A2-4270-9B7D-80C3ECE3EA0E}" type="pres">
      <dgm:prSet presAssocID="{B55A9691-E8A9-4896-947C-7C7B370B6838}" presName="text4" presStyleLbl="fgAcc4" presStyleIdx="2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4EE864-C1B2-4624-AAF9-FBFD788F0F0A}" type="pres">
      <dgm:prSet presAssocID="{B55A9691-E8A9-4896-947C-7C7B370B6838}" presName="hierChild5" presStyleCnt="0"/>
      <dgm:spPr/>
    </dgm:pt>
    <dgm:pt modelId="{FC84D17F-0734-4451-9FB3-50F95B20EAF4}" type="pres">
      <dgm:prSet presAssocID="{6DF5E395-4836-429B-B61B-52A83C7E69B5}" presName="Name23" presStyleLbl="parChTrans1D4" presStyleIdx="3" presStyleCnt="15"/>
      <dgm:spPr/>
    </dgm:pt>
    <dgm:pt modelId="{F9E31F51-A8DA-4647-A067-A72A69E44B8B}" type="pres">
      <dgm:prSet presAssocID="{5910B905-3901-42B7-A0C4-F09DCA94F999}" presName="hierRoot4" presStyleCnt="0"/>
      <dgm:spPr/>
    </dgm:pt>
    <dgm:pt modelId="{F55C1126-BF52-4309-A7BF-EBA0A2A3E823}" type="pres">
      <dgm:prSet presAssocID="{5910B905-3901-42B7-A0C4-F09DCA94F999}" presName="composite4" presStyleCnt="0"/>
      <dgm:spPr/>
    </dgm:pt>
    <dgm:pt modelId="{9E5960B9-BE60-4295-BCE4-DC88F29340FB}" type="pres">
      <dgm:prSet presAssocID="{5910B905-3901-42B7-A0C4-F09DCA94F999}" presName="background4" presStyleLbl="node4" presStyleIdx="3" presStyleCnt="15"/>
      <dgm:spPr/>
    </dgm:pt>
    <dgm:pt modelId="{C5A7A120-E2AE-48A1-981B-2D43729C0AC3}" type="pres">
      <dgm:prSet presAssocID="{5910B905-3901-42B7-A0C4-F09DCA94F999}" presName="text4" presStyleLbl="fgAcc4" presStyleIdx="3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307D0C-E18A-4D16-923D-7A453466390B}" type="pres">
      <dgm:prSet presAssocID="{5910B905-3901-42B7-A0C4-F09DCA94F999}" presName="hierChild5" presStyleCnt="0"/>
      <dgm:spPr/>
    </dgm:pt>
    <dgm:pt modelId="{04007567-9DFC-48F2-8335-9D989A7089D2}" type="pres">
      <dgm:prSet presAssocID="{9840AC92-8221-4086-B294-EB6FE6850992}" presName="Name23" presStyleLbl="parChTrans1D4" presStyleIdx="4" presStyleCnt="15"/>
      <dgm:spPr/>
    </dgm:pt>
    <dgm:pt modelId="{E841A0DA-3733-4F54-BA1E-FC3578EF65A4}" type="pres">
      <dgm:prSet presAssocID="{E27AD515-6211-41D6-8F38-06FF304AAC00}" presName="hierRoot4" presStyleCnt="0"/>
      <dgm:spPr/>
    </dgm:pt>
    <dgm:pt modelId="{E7AE35F1-6573-4773-AFEC-68C85AD5CB73}" type="pres">
      <dgm:prSet presAssocID="{E27AD515-6211-41D6-8F38-06FF304AAC00}" presName="composite4" presStyleCnt="0"/>
      <dgm:spPr/>
    </dgm:pt>
    <dgm:pt modelId="{5BCA6696-8ACA-4571-ACFF-AF26CDBBC608}" type="pres">
      <dgm:prSet presAssocID="{E27AD515-6211-41D6-8F38-06FF304AAC00}" presName="background4" presStyleLbl="node4" presStyleIdx="4" presStyleCnt="15"/>
      <dgm:spPr/>
    </dgm:pt>
    <dgm:pt modelId="{E8A3A27F-D11F-464A-BCA9-87555CD32975}" type="pres">
      <dgm:prSet presAssocID="{E27AD515-6211-41D6-8F38-06FF304AAC00}" presName="text4" presStyleLbl="fgAcc4" presStyleIdx="4" presStyleCnt="15">
        <dgm:presLayoutVars>
          <dgm:chPref val="3"/>
        </dgm:presLayoutVars>
      </dgm:prSet>
      <dgm:spPr/>
    </dgm:pt>
    <dgm:pt modelId="{47A08599-66FC-4653-92FC-72911B390F21}" type="pres">
      <dgm:prSet presAssocID="{E27AD515-6211-41D6-8F38-06FF304AAC00}" presName="hierChild5" presStyleCnt="0"/>
      <dgm:spPr/>
    </dgm:pt>
    <dgm:pt modelId="{B1731592-9ECE-432A-B4EA-7821CCAE9006}" type="pres">
      <dgm:prSet presAssocID="{B9BD83CC-59CF-4302-BB8B-2285278D60A5}" presName="Name23" presStyleLbl="parChTrans1D4" presStyleIdx="5" presStyleCnt="15"/>
      <dgm:spPr/>
    </dgm:pt>
    <dgm:pt modelId="{B339421E-D315-454D-B97E-9CEFECCD747F}" type="pres">
      <dgm:prSet presAssocID="{B788134E-420D-4F6A-BD70-8DCA92AACDBD}" presName="hierRoot4" presStyleCnt="0"/>
      <dgm:spPr/>
    </dgm:pt>
    <dgm:pt modelId="{5C625E64-ABF3-4CBC-B3BA-E92CC7933A52}" type="pres">
      <dgm:prSet presAssocID="{B788134E-420D-4F6A-BD70-8DCA92AACDBD}" presName="composite4" presStyleCnt="0"/>
      <dgm:spPr/>
    </dgm:pt>
    <dgm:pt modelId="{38F2BD66-42AD-49A4-82D6-4ED5AD142E5F}" type="pres">
      <dgm:prSet presAssocID="{B788134E-420D-4F6A-BD70-8DCA92AACDBD}" presName="background4" presStyleLbl="node4" presStyleIdx="5" presStyleCnt="15"/>
      <dgm:spPr/>
    </dgm:pt>
    <dgm:pt modelId="{6E11E142-1467-4CC6-93B2-6C514E1E3C68}" type="pres">
      <dgm:prSet presAssocID="{B788134E-420D-4F6A-BD70-8DCA92AACDBD}" presName="text4" presStyleLbl="fgAcc4" presStyleIdx="5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E1DFE4-CE83-495B-A911-FB8662407466}" type="pres">
      <dgm:prSet presAssocID="{B788134E-420D-4F6A-BD70-8DCA92AACDBD}" presName="hierChild5" presStyleCnt="0"/>
      <dgm:spPr/>
    </dgm:pt>
    <dgm:pt modelId="{2249CFD7-44A1-41CB-8E3A-023E3D138FFF}" type="pres">
      <dgm:prSet presAssocID="{26C8E3EA-7A9E-45E9-A8BD-63FFAAE7C8BB}" presName="Name17" presStyleLbl="parChTrans1D3" presStyleIdx="7" presStyleCnt="10"/>
      <dgm:spPr/>
    </dgm:pt>
    <dgm:pt modelId="{DC411515-B3C8-4AFC-93DD-FABA154ECF13}" type="pres">
      <dgm:prSet presAssocID="{F66E10DF-99A8-4A4D-BD5C-CFD3D69F8FAD}" presName="hierRoot3" presStyleCnt="0"/>
      <dgm:spPr/>
    </dgm:pt>
    <dgm:pt modelId="{CDAE49C0-5102-48BD-8DD9-FBBFAF11406E}" type="pres">
      <dgm:prSet presAssocID="{F66E10DF-99A8-4A4D-BD5C-CFD3D69F8FAD}" presName="composite3" presStyleCnt="0"/>
      <dgm:spPr/>
    </dgm:pt>
    <dgm:pt modelId="{64BF9256-6FA5-4897-88CF-B81F3A1EE543}" type="pres">
      <dgm:prSet presAssocID="{F66E10DF-99A8-4A4D-BD5C-CFD3D69F8FAD}" presName="background3" presStyleLbl="node3" presStyleIdx="7" presStyleCnt="10"/>
      <dgm:spPr/>
    </dgm:pt>
    <dgm:pt modelId="{7E1D0C95-5AAF-4901-BCB9-1A4925338C48}" type="pres">
      <dgm:prSet presAssocID="{F66E10DF-99A8-4A4D-BD5C-CFD3D69F8FAD}" presName="text3" presStyleLbl="fgAcc3" presStyleIdx="7" presStyleCnt="10">
        <dgm:presLayoutVars>
          <dgm:chPref val="3"/>
        </dgm:presLayoutVars>
      </dgm:prSet>
      <dgm:spPr/>
    </dgm:pt>
    <dgm:pt modelId="{F2CE6D89-77A6-4919-AA08-ABFF90B71896}" type="pres">
      <dgm:prSet presAssocID="{F66E10DF-99A8-4A4D-BD5C-CFD3D69F8FAD}" presName="hierChild4" presStyleCnt="0"/>
      <dgm:spPr/>
    </dgm:pt>
    <dgm:pt modelId="{1A8039C2-FFA5-4609-A106-9DB7118EB22F}" type="pres">
      <dgm:prSet presAssocID="{44A87CA3-24F4-445C-AD06-A30D04136B27}" presName="Name23" presStyleLbl="parChTrans1D4" presStyleIdx="6" presStyleCnt="15"/>
      <dgm:spPr/>
    </dgm:pt>
    <dgm:pt modelId="{AE68BCFF-F551-4B5D-B415-5E1ECD03B002}" type="pres">
      <dgm:prSet presAssocID="{12521526-3053-4ABB-9FF5-FE1203B7E508}" presName="hierRoot4" presStyleCnt="0"/>
      <dgm:spPr/>
    </dgm:pt>
    <dgm:pt modelId="{4A47DE69-D211-4D58-84F3-0391183D71B0}" type="pres">
      <dgm:prSet presAssocID="{12521526-3053-4ABB-9FF5-FE1203B7E508}" presName="composite4" presStyleCnt="0"/>
      <dgm:spPr/>
    </dgm:pt>
    <dgm:pt modelId="{9342551B-92D9-40B6-BE96-A7779D2AD142}" type="pres">
      <dgm:prSet presAssocID="{12521526-3053-4ABB-9FF5-FE1203B7E508}" presName="background4" presStyleLbl="node4" presStyleIdx="6" presStyleCnt="15"/>
      <dgm:spPr/>
    </dgm:pt>
    <dgm:pt modelId="{8484E24C-690D-4134-AD69-7C17DDF1BB6B}" type="pres">
      <dgm:prSet presAssocID="{12521526-3053-4ABB-9FF5-FE1203B7E508}" presName="text4" presStyleLbl="fgAcc4" presStyleIdx="6" presStyleCnt="15" custScaleY="2190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C251E9-1D55-4D4F-89F8-08FC183D1F4A}" type="pres">
      <dgm:prSet presAssocID="{12521526-3053-4ABB-9FF5-FE1203B7E508}" presName="hierChild5" presStyleCnt="0"/>
      <dgm:spPr/>
    </dgm:pt>
    <dgm:pt modelId="{2CCD8251-6D22-408D-876F-18182221888B}" type="pres">
      <dgm:prSet presAssocID="{690940C8-6FDE-4F27-98F8-FDF989D6440B}" presName="Name23" presStyleLbl="parChTrans1D4" presStyleIdx="7" presStyleCnt="15"/>
      <dgm:spPr/>
    </dgm:pt>
    <dgm:pt modelId="{E4DD6CE9-86FE-4DC4-8749-C97C403A984A}" type="pres">
      <dgm:prSet presAssocID="{5F1305E4-883A-4495-9A75-68102A7446A1}" presName="hierRoot4" presStyleCnt="0"/>
      <dgm:spPr/>
    </dgm:pt>
    <dgm:pt modelId="{6B72B48D-3C6C-4E2B-82F2-DEF01823156B}" type="pres">
      <dgm:prSet presAssocID="{5F1305E4-883A-4495-9A75-68102A7446A1}" presName="composite4" presStyleCnt="0"/>
      <dgm:spPr/>
    </dgm:pt>
    <dgm:pt modelId="{7825E95A-12F3-4A06-B585-CEB32364CF8D}" type="pres">
      <dgm:prSet presAssocID="{5F1305E4-883A-4495-9A75-68102A7446A1}" presName="background4" presStyleLbl="node4" presStyleIdx="7" presStyleCnt="15"/>
      <dgm:spPr/>
    </dgm:pt>
    <dgm:pt modelId="{1504C5B0-3F93-46BF-9E43-1D2E2D23C265}" type="pres">
      <dgm:prSet presAssocID="{5F1305E4-883A-4495-9A75-68102A7446A1}" presName="text4" presStyleLbl="fgAcc4" presStyleIdx="7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F8D24F-6FD0-4ECA-B47D-6969FD040863}" type="pres">
      <dgm:prSet presAssocID="{5F1305E4-883A-4495-9A75-68102A7446A1}" presName="hierChild5" presStyleCnt="0"/>
      <dgm:spPr/>
    </dgm:pt>
    <dgm:pt modelId="{1B0B1B42-26F5-47A6-ABC4-A3BF6816184A}" type="pres">
      <dgm:prSet presAssocID="{A0F32B89-C6F5-4770-B4F8-9AF11737211C}" presName="Name23" presStyleLbl="parChTrans1D4" presStyleIdx="8" presStyleCnt="15"/>
      <dgm:spPr/>
    </dgm:pt>
    <dgm:pt modelId="{8217DC60-C50E-4BC3-80C6-EB996AC56DDE}" type="pres">
      <dgm:prSet presAssocID="{399CD879-7159-4654-8BBD-9CBB43602F3F}" presName="hierRoot4" presStyleCnt="0"/>
      <dgm:spPr/>
    </dgm:pt>
    <dgm:pt modelId="{4CAD3D75-EC46-4768-8EE8-AF9C1F83AA96}" type="pres">
      <dgm:prSet presAssocID="{399CD879-7159-4654-8BBD-9CBB43602F3F}" presName="composite4" presStyleCnt="0"/>
      <dgm:spPr/>
    </dgm:pt>
    <dgm:pt modelId="{06FEF14F-3504-4A62-AABF-963708A09238}" type="pres">
      <dgm:prSet presAssocID="{399CD879-7159-4654-8BBD-9CBB43602F3F}" presName="background4" presStyleLbl="node4" presStyleIdx="8" presStyleCnt="15"/>
      <dgm:spPr/>
    </dgm:pt>
    <dgm:pt modelId="{1A918A2C-1ED9-4B93-BC7F-197B07922317}" type="pres">
      <dgm:prSet presAssocID="{399CD879-7159-4654-8BBD-9CBB43602F3F}" presName="text4" presStyleLbl="fgAcc4" presStyleIdx="8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014ED6-B686-49D9-AA0C-67830EB76A63}" type="pres">
      <dgm:prSet presAssocID="{399CD879-7159-4654-8BBD-9CBB43602F3F}" presName="hierChild5" presStyleCnt="0"/>
      <dgm:spPr/>
    </dgm:pt>
    <dgm:pt modelId="{56AB659A-D890-490A-AADD-CF923A13F490}" type="pres">
      <dgm:prSet presAssocID="{3FC79955-0E38-4D77-92EF-EA939D36E9F8}" presName="Name23" presStyleLbl="parChTrans1D4" presStyleIdx="9" presStyleCnt="15"/>
      <dgm:spPr/>
    </dgm:pt>
    <dgm:pt modelId="{DA3FA71A-BEED-4985-A929-8C9AB35FA01A}" type="pres">
      <dgm:prSet presAssocID="{5589DD17-A61A-43E3-A666-1C6B67E771B1}" presName="hierRoot4" presStyleCnt="0"/>
      <dgm:spPr/>
    </dgm:pt>
    <dgm:pt modelId="{F41B3A85-9B81-4525-86AB-244BF1A491C0}" type="pres">
      <dgm:prSet presAssocID="{5589DD17-A61A-43E3-A666-1C6B67E771B1}" presName="composite4" presStyleCnt="0"/>
      <dgm:spPr/>
    </dgm:pt>
    <dgm:pt modelId="{B934E36D-918B-4CC5-8D0E-0F869FC0DFB0}" type="pres">
      <dgm:prSet presAssocID="{5589DD17-A61A-43E3-A666-1C6B67E771B1}" presName="background4" presStyleLbl="node4" presStyleIdx="9" presStyleCnt="15"/>
      <dgm:spPr/>
    </dgm:pt>
    <dgm:pt modelId="{F99893FC-26AD-437D-877E-2B18239DB9FC}" type="pres">
      <dgm:prSet presAssocID="{5589DD17-A61A-43E3-A666-1C6B67E771B1}" presName="text4" presStyleLbl="fgAcc4" presStyleIdx="9" presStyleCnt="15">
        <dgm:presLayoutVars>
          <dgm:chPref val="3"/>
        </dgm:presLayoutVars>
      </dgm:prSet>
      <dgm:spPr/>
    </dgm:pt>
    <dgm:pt modelId="{1EE88EC0-35C3-4479-A52B-D145C67BE8EE}" type="pres">
      <dgm:prSet presAssocID="{5589DD17-A61A-43E3-A666-1C6B67E771B1}" presName="hierChild5" presStyleCnt="0"/>
      <dgm:spPr/>
    </dgm:pt>
    <dgm:pt modelId="{1907281D-7B18-487A-AA4E-F75F48CD5830}" type="pres">
      <dgm:prSet presAssocID="{0FA39828-8EB8-402F-B3A4-A8DDEEF56439}" presName="Name17" presStyleLbl="parChTrans1D3" presStyleIdx="8" presStyleCnt="10"/>
      <dgm:spPr/>
    </dgm:pt>
    <dgm:pt modelId="{7F864EB3-CCC2-4664-B151-533A6CB2E38A}" type="pres">
      <dgm:prSet presAssocID="{3C8EE438-0DB1-44C6-A453-EEBF84F2641C}" presName="hierRoot3" presStyleCnt="0"/>
      <dgm:spPr/>
    </dgm:pt>
    <dgm:pt modelId="{A1FC00F1-7FD7-493B-8B96-172143D0FBC3}" type="pres">
      <dgm:prSet presAssocID="{3C8EE438-0DB1-44C6-A453-EEBF84F2641C}" presName="composite3" presStyleCnt="0"/>
      <dgm:spPr/>
    </dgm:pt>
    <dgm:pt modelId="{87EF2935-8867-4939-865D-ED5C09D4A8B7}" type="pres">
      <dgm:prSet presAssocID="{3C8EE438-0DB1-44C6-A453-EEBF84F2641C}" presName="background3" presStyleLbl="node3" presStyleIdx="8" presStyleCnt="10"/>
      <dgm:spPr/>
    </dgm:pt>
    <dgm:pt modelId="{6DF44BC8-B0F2-4866-A063-71580D1E765D}" type="pres">
      <dgm:prSet presAssocID="{3C8EE438-0DB1-44C6-A453-EEBF84F2641C}" presName="text3" presStyleLbl="fgAcc3" presStyleIdx="8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F7E2BA4-21A4-4C23-AABB-3000EBB56302}" type="pres">
      <dgm:prSet presAssocID="{3C8EE438-0DB1-44C6-A453-EEBF84F2641C}" presName="hierChild4" presStyleCnt="0"/>
      <dgm:spPr/>
    </dgm:pt>
    <dgm:pt modelId="{06130D25-6940-49B9-9451-868CDC94B5C9}" type="pres">
      <dgm:prSet presAssocID="{B979F492-CA31-4CA0-AE28-14A030CE7C37}" presName="Name23" presStyleLbl="parChTrans1D4" presStyleIdx="10" presStyleCnt="15"/>
      <dgm:spPr/>
    </dgm:pt>
    <dgm:pt modelId="{E3AF9813-E63D-4839-A86E-F765528431A3}" type="pres">
      <dgm:prSet presAssocID="{755065C2-1399-4654-BCB3-983DD6A6A34D}" presName="hierRoot4" presStyleCnt="0"/>
      <dgm:spPr/>
    </dgm:pt>
    <dgm:pt modelId="{2B49E216-C89C-4311-9A09-4C2005A92D9B}" type="pres">
      <dgm:prSet presAssocID="{755065C2-1399-4654-BCB3-983DD6A6A34D}" presName="composite4" presStyleCnt="0"/>
      <dgm:spPr/>
    </dgm:pt>
    <dgm:pt modelId="{A1986B94-43F0-467D-B35C-C21C0B3C60C0}" type="pres">
      <dgm:prSet presAssocID="{755065C2-1399-4654-BCB3-983DD6A6A34D}" presName="background4" presStyleLbl="node4" presStyleIdx="10" presStyleCnt="15"/>
      <dgm:spPr/>
    </dgm:pt>
    <dgm:pt modelId="{544DA406-B24C-4ABD-B233-4F1D209977E4}" type="pres">
      <dgm:prSet presAssocID="{755065C2-1399-4654-BCB3-983DD6A6A34D}" presName="text4" presStyleLbl="fgAcc4" presStyleIdx="10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F224B5A-9FED-4861-A4B8-93FDFFFD8883}" type="pres">
      <dgm:prSet presAssocID="{755065C2-1399-4654-BCB3-983DD6A6A34D}" presName="hierChild5" presStyleCnt="0"/>
      <dgm:spPr/>
    </dgm:pt>
    <dgm:pt modelId="{C4E9BA56-9994-4C7C-9545-9E049D4BAD20}" type="pres">
      <dgm:prSet presAssocID="{17BBA89D-E98E-4DA1-855C-93C3E5C47007}" presName="Name23" presStyleLbl="parChTrans1D4" presStyleIdx="11" presStyleCnt="15"/>
      <dgm:spPr/>
    </dgm:pt>
    <dgm:pt modelId="{0353CAD5-2AA7-4E4D-8590-9944238F7C31}" type="pres">
      <dgm:prSet presAssocID="{2A6825E5-195F-4F29-AEE0-F847238EDE0A}" presName="hierRoot4" presStyleCnt="0"/>
      <dgm:spPr/>
    </dgm:pt>
    <dgm:pt modelId="{D82A4CB0-A214-47C1-BC9A-73F09919FF55}" type="pres">
      <dgm:prSet presAssocID="{2A6825E5-195F-4F29-AEE0-F847238EDE0A}" presName="composite4" presStyleCnt="0"/>
      <dgm:spPr/>
    </dgm:pt>
    <dgm:pt modelId="{DCBAB73F-32F6-4558-A304-A1ED9FAD9B4F}" type="pres">
      <dgm:prSet presAssocID="{2A6825E5-195F-4F29-AEE0-F847238EDE0A}" presName="background4" presStyleLbl="node4" presStyleIdx="11" presStyleCnt="15"/>
      <dgm:spPr/>
    </dgm:pt>
    <dgm:pt modelId="{99922C77-3A6F-47FD-9CEB-93DA37609653}" type="pres">
      <dgm:prSet presAssocID="{2A6825E5-195F-4F29-AEE0-F847238EDE0A}" presName="text4" presStyleLbl="fgAcc4" presStyleIdx="11" presStyleCnt="15">
        <dgm:presLayoutVars>
          <dgm:chPref val="3"/>
        </dgm:presLayoutVars>
      </dgm:prSet>
      <dgm:spPr/>
    </dgm:pt>
    <dgm:pt modelId="{7CD5DC26-0B36-4526-B7A6-EA935F50768C}" type="pres">
      <dgm:prSet presAssocID="{2A6825E5-195F-4F29-AEE0-F847238EDE0A}" presName="hierChild5" presStyleCnt="0"/>
      <dgm:spPr/>
    </dgm:pt>
    <dgm:pt modelId="{CD08C11F-8DC9-4161-80AA-FA913AAE0B29}" type="pres">
      <dgm:prSet presAssocID="{420DAD1C-7C3B-4BE3-A6DC-5B2A7CB000C5}" presName="Name23" presStyleLbl="parChTrans1D4" presStyleIdx="12" presStyleCnt="15"/>
      <dgm:spPr/>
    </dgm:pt>
    <dgm:pt modelId="{96AEA19F-7A20-48DC-AB9F-BA0FE252A1D6}" type="pres">
      <dgm:prSet presAssocID="{531F0B6D-724A-4540-A1E2-C9004D0CC009}" presName="hierRoot4" presStyleCnt="0"/>
      <dgm:spPr/>
    </dgm:pt>
    <dgm:pt modelId="{E380C60C-FAE6-4957-89F2-E62C735ABAD8}" type="pres">
      <dgm:prSet presAssocID="{531F0B6D-724A-4540-A1E2-C9004D0CC009}" presName="composite4" presStyleCnt="0"/>
      <dgm:spPr/>
    </dgm:pt>
    <dgm:pt modelId="{F39583B5-D28F-439E-BF15-B99358B5BCD7}" type="pres">
      <dgm:prSet presAssocID="{531F0B6D-724A-4540-A1E2-C9004D0CC009}" presName="background4" presStyleLbl="node4" presStyleIdx="12" presStyleCnt="15"/>
      <dgm:spPr/>
    </dgm:pt>
    <dgm:pt modelId="{CD0DAACB-2FEA-453E-95B2-E9F9D0D58F02}" type="pres">
      <dgm:prSet presAssocID="{531F0B6D-724A-4540-A1E2-C9004D0CC009}" presName="text4" presStyleLbl="fgAcc4" presStyleIdx="12" presStyleCnt="15" custScaleY="187426">
        <dgm:presLayoutVars>
          <dgm:chPref val="3"/>
        </dgm:presLayoutVars>
      </dgm:prSet>
      <dgm:spPr/>
    </dgm:pt>
    <dgm:pt modelId="{E2F78F82-2C9A-423B-AD63-E9FF0C2A807A}" type="pres">
      <dgm:prSet presAssocID="{531F0B6D-724A-4540-A1E2-C9004D0CC009}" presName="hierChild5" presStyleCnt="0"/>
      <dgm:spPr/>
    </dgm:pt>
    <dgm:pt modelId="{6794C77E-F458-479F-903F-B1B98917FDBB}" type="pres">
      <dgm:prSet presAssocID="{1ED1772E-2D33-4D35-B768-720F63EB901F}" presName="Name23" presStyleLbl="parChTrans1D4" presStyleIdx="13" presStyleCnt="15"/>
      <dgm:spPr/>
    </dgm:pt>
    <dgm:pt modelId="{72F86860-F0C0-4B6F-AFE3-03DAF1A3D9C4}" type="pres">
      <dgm:prSet presAssocID="{DED2CABF-0A8C-4B69-9910-507D65A2DAEF}" presName="hierRoot4" presStyleCnt="0"/>
      <dgm:spPr/>
    </dgm:pt>
    <dgm:pt modelId="{AA034CED-4711-488D-803C-1D04DFFC54FE}" type="pres">
      <dgm:prSet presAssocID="{DED2CABF-0A8C-4B69-9910-507D65A2DAEF}" presName="composite4" presStyleCnt="0"/>
      <dgm:spPr/>
    </dgm:pt>
    <dgm:pt modelId="{494B7FC4-844E-44EB-8972-A18C0F8C1326}" type="pres">
      <dgm:prSet presAssocID="{DED2CABF-0A8C-4B69-9910-507D65A2DAEF}" presName="background4" presStyleLbl="node4" presStyleIdx="13" presStyleCnt="15"/>
      <dgm:spPr/>
    </dgm:pt>
    <dgm:pt modelId="{4786231B-A054-47D9-9B1A-CF8E7734DE60}" type="pres">
      <dgm:prSet presAssocID="{DED2CABF-0A8C-4B69-9910-507D65A2DAEF}" presName="text4" presStyleLbl="fgAcc4" presStyleIdx="13" presStyleCnt="15" custScaleY="200820">
        <dgm:presLayoutVars>
          <dgm:chPref val="3"/>
        </dgm:presLayoutVars>
      </dgm:prSet>
      <dgm:spPr/>
    </dgm:pt>
    <dgm:pt modelId="{4E705858-109C-48DB-AADD-B3C208CBB962}" type="pres">
      <dgm:prSet presAssocID="{DED2CABF-0A8C-4B69-9910-507D65A2DAEF}" presName="hierChild5" presStyleCnt="0"/>
      <dgm:spPr/>
    </dgm:pt>
    <dgm:pt modelId="{9CBF5638-2535-4AD8-873C-AA425725BF72}" type="pres">
      <dgm:prSet presAssocID="{A9D401B8-476B-4CF4-9F5C-80C246F4A3E9}" presName="Name17" presStyleLbl="parChTrans1D3" presStyleIdx="9" presStyleCnt="10"/>
      <dgm:spPr/>
    </dgm:pt>
    <dgm:pt modelId="{F8F86488-FC0D-403D-B0C2-6B1E30B5D5AF}" type="pres">
      <dgm:prSet presAssocID="{812B6A2C-2F92-415A-B74A-45A76040FE23}" presName="hierRoot3" presStyleCnt="0"/>
      <dgm:spPr/>
    </dgm:pt>
    <dgm:pt modelId="{E62B3923-B0ED-47AE-AFCD-9EE5376F6ABE}" type="pres">
      <dgm:prSet presAssocID="{812B6A2C-2F92-415A-B74A-45A76040FE23}" presName="composite3" presStyleCnt="0"/>
      <dgm:spPr/>
    </dgm:pt>
    <dgm:pt modelId="{EFD1B3BE-1633-47AF-915C-6C72A2CB4AAB}" type="pres">
      <dgm:prSet presAssocID="{812B6A2C-2F92-415A-B74A-45A76040FE23}" presName="background3" presStyleLbl="node3" presStyleIdx="9" presStyleCnt="10"/>
      <dgm:spPr/>
    </dgm:pt>
    <dgm:pt modelId="{00428764-C30D-4087-82EB-C10D5CC28125}" type="pres">
      <dgm:prSet presAssocID="{812B6A2C-2F92-415A-B74A-45A76040FE23}" presName="text3" presStyleLbl="fgAcc3" presStyleIdx="9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13346C-A89A-4B0E-9FA5-F6F72F9662A2}" type="pres">
      <dgm:prSet presAssocID="{812B6A2C-2F92-415A-B74A-45A76040FE23}" presName="hierChild4" presStyleCnt="0"/>
      <dgm:spPr/>
    </dgm:pt>
    <dgm:pt modelId="{16FD8799-2A67-468D-BDD7-F282F21D46A7}" type="pres">
      <dgm:prSet presAssocID="{4CAE7B6F-1266-4E0A-AB3B-55D4A3072CED}" presName="Name23" presStyleLbl="parChTrans1D4" presStyleIdx="14" presStyleCnt="15"/>
      <dgm:spPr/>
    </dgm:pt>
    <dgm:pt modelId="{8E120724-2235-472B-A2C7-04CD757964BF}" type="pres">
      <dgm:prSet presAssocID="{4305AF5A-9403-4D77-B9CF-A94A5F737948}" presName="hierRoot4" presStyleCnt="0"/>
      <dgm:spPr/>
    </dgm:pt>
    <dgm:pt modelId="{222C939E-1849-44C8-A3DB-09DD61E2479C}" type="pres">
      <dgm:prSet presAssocID="{4305AF5A-9403-4D77-B9CF-A94A5F737948}" presName="composite4" presStyleCnt="0"/>
      <dgm:spPr/>
    </dgm:pt>
    <dgm:pt modelId="{20174CF3-3D5D-43DA-BA47-F4301EE67F5A}" type="pres">
      <dgm:prSet presAssocID="{4305AF5A-9403-4D77-B9CF-A94A5F737948}" presName="background4" presStyleLbl="node4" presStyleIdx="14" presStyleCnt="15"/>
      <dgm:spPr/>
    </dgm:pt>
    <dgm:pt modelId="{9275D0BA-D481-430A-B109-ED5018D9730F}" type="pres">
      <dgm:prSet presAssocID="{4305AF5A-9403-4D77-B9CF-A94A5F737948}" presName="text4" presStyleLbl="fgAcc4" presStyleIdx="14" presStyleCnt="15" custScaleY="1673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3CCCB7-56D7-4F3C-8FCE-CAC3CE6DAB6C}" type="pres">
      <dgm:prSet presAssocID="{4305AF5A-9403-4D77-B9CF-A94A5F737948}" presName="hierChild5" presStyleCnt="0"/>
      <dgm:spPr/>
    </dgm:pt>
  </dgm:ptLst>
  <dgm:cxnLst>
    <dgm:cxn modelId="{FD6A15D3-A1ED-4A10-8C8A-51054447FD87}" srcId="{8D50CC8E-EAB2-47D1-9C58-0C592B51D695}" destId="{759F4FCA-B52A-43F3-8769-E0529FE19DF6}" srcOrd="0" destOrd="0" parTransId="{17EA0E7D-0B2D-4784-8F8B-907F995D2597}" sibTransId="{60A3829D-C4F5-45BB-B17E-8770D2B3A836}"/>
    <dgm:cxn modelId="{D6A8BBAD-DA6A-4B4E-9E69-14E82205B60C}" type="presOf" srcId="{6D1F9FB0-23DF-4F9E-8751-430A6CF7D622}" destId="{21705D6B-66D5-4F5D-B4BF-B0D207A97671}" srcOrd="0" destOrd="0" presId="urn:microsoft.com/office/officeart/2005/8/layout/hierarchy1"/>
    <dgm:cxn modelId="{11EA0D33-ABF7-4E67-9819-8E9F6AC86B63}" type="presOf" srcId="{755065C2-1399-4654-BCB3-983DD6A6A34D}" destId="{544DA406-B24C-4ABD-B233-4F1D209977E4}" srcOrd="0" destOrd="0" presId="urn:microsoft.com/office/officeart/2005/8/layout/hierarchy1"/>
    <dgm:cxn modelId="{32E521EE-FFAC-4509-941A-49485792C45D}" type="presOf" srcId="{420DAD1C-7C3B-4BE3-A6DC-5B2A7CB000C5}" destId="{CD08C11F-8DC9-4161-80AA-FA913AAE0B29}" srcOrd="0" destOrd="0" presId="urn:microsoft.com/office/officeart/2005/8/layout/hierarchy1"/>
    <dgm:cxn modelId="{FC81F4FE-5520-463A-B0B4-5F324F00C729}" type="presOf" srcId="{F038830A-ED50-49B2-87D8-43E22EF581F7}" destId="{A367180F-4B89-4797-B626-F27C803D8807}" srcOrd="0" destOrd="0" presId="urn:microsoft.com/office/officeart/2005/8/layout/hierarchy1"/>
    <dgm:cxn modelId="{3728FF71-E4B9-42A7-B1C0-8ABDC75EB693}" srcId="{B30A4F29-A5EE-404A-B804-3577B5815268}" destId="{6EC53F87-70C7-4D06-9D0B-038168567DAD}" srcOrd="0" destOrd="0" parTransId="{D25BB200-0882-4C5C-8DF5-8930A1517E18}" sibTransId="{4B841CDA-EC0C-4512-8E78-124880A921E8}"/>
    <dgm:cxn modelId="{A15B916A-83BA-4602-819E-01400121AC25}" type="presOf" srcId="{65DDFE67-3179-4628-9105-F8D2966D087A}" destId="{786A34E1-D29A-42A4-8633-C8EAE91C2656}" srcOrd="0" destOrd="0" presId="urn:microsoft.com/office/officeart/2005/8/layout/hierarchy1"/>
    <dgm:cxn modelId="{D8AC276F-2002-40BC-80DA-47906177304E}" srcId="{88071184-C1E5-4234-B68F-830E08A70933}" destId="{1F738C21-9074-4B6B-BD26-C82DE5BF8758}" srcOrd="1" destOrd="0" parTransId="{F9481944-0330-415B-967C-88692CDDC48A}" sibTransId="{FD7ED630-B2C6-46B7-AEBD-E5DD6B23C175}"/>
    <dgm:cxn modelId="{5900A6A4-3CD7-4ABC-A6B5-F01F79A29911}" type="presOf" srcId="{F9481944-0330-415B-967C-88692CDDC48A}" destId="{1A4F614F-D21A-45C3-B6B5-469452E25951}" srcOrd="0" destOrd="0" presId="urn:microsoft.com/office/officeart/2005/8/layout/hierarchy1"/>
    <dgm:cxn modelId="{07B6E609-DCF9-4E72-A178-5F0BBF6C67F4}" srcId="{5C388D21-A46D-46C6-935F-A6F9539A34D7}" destId="{B788134E-420D-4F6A-BD70-8DCA92AACDBD}" srcOrd="2" destOrd="0" parTransId="{B9BD83CC-59CF-4302-BB8B-2285278D60A5}" sibTransId="{8BD8F57D-9674-4F44-BDB6-CA90E45A8F7E}"/>
    <dgm:cxn modelId="{D739E53E-3AFE-416A-8157-C18B0F027A11}" type="presOf" srcId="{B788134E-420D-4F6A-BD70-8DCA92AACDBD}" destId="{6E11E142-1467-4CC6-93B2-6C514E1E3C68}" srcOrd="0" destOrd="0" presId="urn:microsoft.com/office/officeart/2005/8/layout/hierarchy1"/>
    <dgm:cxn modelId="{57BD19DA-E4FA-479A-8142-099EFF2DE280}" type="presOf" srcId="{F66E10DF-99A8-4A4D-BD5C-CFD3D69F8FAD}" destId="{7E1D0C95-5AAF-4901-BCB9-1A4925338C48}" srcOrd="0" destOrd="0" presId="urn:microsoft.com/office/officeart/2005/8/layout/hierarchy1"/>
    <dgm:cxn modelId="{326FA482-D987-4BCC-942A-5CDB2803C7CF}" type="presOf" srcId="{8D50CC8E-EAB2-47D1-9C58-0C592B51D695}" destId="{CE1FBD31-3B23-4134-82F4-A29F8E64F9D3}" srcOrd="0" destOrd="0" presId="urn:microsoft.com/office/officeart/2005/8/layout/hierarchy1"/>
    <dgm:cxn modelId="{3493F179-5C9F-4DC4-AEE8-B43233B838A7}" type="presOf" srcId="{E295F5C8-9F56-42F8-833F-D679E60A18C9}" destId="{D4C8EA26-CE43-4BA0-AA5D-1D61179A86C4}" srcOrd="0" destOrd="0" presId="urn:microsoft.com/office/officeart/2005/8/layout/hierarchy1"/>
    <dgm:cxn modelId="{95ED4C04-F64B-4A65-9153-982EEAAECB2F}" srcId="{88071184-C1E5-4234-B68F-830E08A70933}" destId="{C9A6033D-F1AB-457F-B33D-A9B0B91734CE}" srcOrd="0" destOrd="0" parTransId="{4B87C126-E105-4EAE-B97C-9ECF2B500592}" sibTransId="{F5BB83DE-94FA-4959-A21D-21DB760FCCCF}"/>
    <dgm:cxn modelId="{A13B4894-AF3E-4945-8938-F595068E64F3}" type="presOf" srcId="{A9D401B8-476B-4CF4-9F5C-80C246F4A3E9}" destId="{9CBF5638-2535-4AD8-873C-AA425725BF72}" srcOrd="0" destOrd="0" presId="urn:microsoft.com/office/officeart/2005/8/layout/hierarchy1"/>
    <dgm:cxn modelId="{1E3E3DDF-2F41-457B-A8F3-EDC7E226BBCE}" srcId="{5C388D21-A46D-46C6-935F-A6F9539A34D7}" destId="{E27AD515-6211-41D6-8F38-06FF304AAC00}" srcOrd="1" destOrd="0" parTransId="{9840AC92-8221-4086-B294-EB6FE6850992}" sibTransId="{ADF4BE40-D846-4CDC-8A2D-D3D315C5EF6A}"/>
    <dgm:cxn modelId="{48ED717F-53F3-40B3-9977-2AC21C381D8C}" type="presOf" srcId="{B30A4F29-A5EE-404A-B804-3577B5815268}" destId="{F801F282-B5B1-4EDC-B5BB-3215D6D29D40}" srcOrd="0" destOrd="0" presId="urn:microsoft.com/office/officeart/2005/8/layout/hierarchy1"/>
    <dgm:cxn modelId="{F05C5042-E06F-46A7-AE9A-E1DFDBFB0F31}" type="presOf" srcId="{E27AD515-6211-41D6-8F38-06FF304AAC00}" destId="{E8A3A27F-D11F-464A-BCA9-87555CD32975}" srcOrd="0" destOrd="0" presId="urn:microsoft.com/office/officeart/2005/8/layout/hierarchy1"/>
    <dgm:cxn modelId="{981BEC1D-0155-4F6E-BA31-96E7C26C9D31}" srcId="{3C8EE438-0DB1-44C6-A453-EEBF84F2641C}" destId="{531F0B6D-724A-4540-A1E2-C9004D0CC009}" srcOrd="2" destOrd="0" parTransId="{420DAD1C-7C3B-4BE3-A6DC-5B2A7CB000C5}" sibTransId="{6BD9BD33-DB0F-435E-8663-31A597B831A4}"/>
    <dgm:cxn modelId="{858A441D-8730-4878-8428-5FCC657D1DA9}" type="presOf" srcId="{531F0B6D-724A-4540-A1E2-C9004D0CC009}" destId="{CD0DAACB-2FEA-453E-95B2-E9F9D0D58F02}" srcOrd="0" destOrd="0" presId="urn:microsoft.com/office/officeart/2005/8/layout/hierarchy1"/>
    <dgm:cxn modelId="{1A8B3F76-676D-49D2-A594-1B425B60BD97}" type="presOf" srcId="{B9BD83CC-59CF-4302-BB8B-2285278D60A5}" destId="{B1731592-9ECE-432A-B4EA-7821CCAE9006}" srcOrd="0" destOrd="0" presId="urn:microsoft.com/office/officeart/2005/8/layout/hierarchy1"/>
    <dgm:cxn modelId="{A9828C04-433B-4E28-95F3-BA0C02450459}" type="presOf" srcId="{1ED1772E-2D33-4D35-B768-720F63EB901F}" destId="{6794C77E-F458-479F-903F-B1B98917FDBB}" srcOrd="0" destOrd="0" presId="urn:microsoft.com/office/officeart/2005/8/layout/hierarchy1"/>
    <dgm:cxn modelId="{66FAFADE-4760-4224-ABFE-B057A99541FF}" type="presOf" srcId="{98315102-F12B-4916-B902-6351B734A14C}" destId="{CB0F3148-68D9-4C66-8A80-05179BEB8430}" srcOrd="0" destOrd="0" presId="urn:microsoft.com/office/officeart/2005/8/layout/hierarchy1"/>
    <dgm:cxn modelId="{60C41835-D481-4BC2-AEAC-27A3F73ACFE5}" type="presOf" srcId="{39F923AD-2E03-43C7-B1EE-E29101332738}" destId="{10E11B05-8C98-45D7-A572-CC461037C362}" srcOrd="0" destOrd="0" presId="urn:microsoft.com/office/officeart/2005/8/layout/hierarchy1"/>
    <dgm:cxn modelId="{E6C1979A-D59F-4785-B9F3-FF6F13AF3B0F}" type="presOf" srcId="{9840AC92-8221-4086-B294-EB6FE6850992}" destId="{04007567-9DFC-48F2-8335-9D989A7089D2}" srcOrd="0" destOrd="0" presId="urn:microsoft.com/office/officeart/2005/8/layout/hierarchy1"/>
    <dgm:cxn modelId="{A2F4439B-89E2-44BF-88D5-2FE04563FC44}" srcId="{759F4FCA-B52A-43F3-8769-E0529FE19DF6}" destId="{8F3D7D4F-F345-423A-A460-1084ED98D463}" srcOrd="2" destOrd="0" parTransId="{4D7D5581-64C3-4AE4-9B5D-E404FBCE5AB9}" sibTransId="{DD8E19AF-78D3-4381-8C21-BCD609AE54BA}"/>
    <dgm:cxn modelId="{1A9FCC90-4983-4D57-B406-A2A042D1308D}" srcId="{3C8EE438-0DB1-44C6-A453-EEBF84F2641C}" destId="{755065C2-1399-4654-BCB3-983DD6A6A34D}" srcOrd="0" destOrd="0" parTransId="{B979F492-CA31-4CA0-AE28-14A030CE7C37}" sibTransId="{72E552C5-0607-4EAE-9261-74AAD1BC1608}"/>
    <dgm:cxn modelId="{462FDAAD-0027-462F-AEB1-0BE7DA30432B}" type="presOf" srcId="{8F3D7D4F-F345-423A-A460-1084ED98D463}" destId="{209E2FC1-D88D-4160-9704-2289875FC8A5}" srcOrd="0" destOrd="0" presId="urn:microsoft.com/office/officeart/2005/8/layout/hierarchy1"/>
    <dgm:cxn modelId="{769AD31D-81E5-4598-9C95-24757A718442}" type="presOf" srcId="{4B19CDD5-0684-4D16-9EE1-C19F384ED3D2}" destId="{C151C50B-A787-4E99-81D5-A746D62F9D0D}" srcOrd="0" destOrd="0" presId="urn:microsoft.com/office/officeart/2005/8/layout/hierarchy1"/>
    <dgm:cxn modelId="{55A78787-14B9-40F2-95FD-29E9DEDA373C}" type="presOf" srcId="{88071184-C1E5-4234-B68F-830E08A70933}" destId="{B0216AAF-4596-4BBC-97DA-5C9BE177AE8C}" srcOrd="0" destOrd="0" presId="urn:microsoft.com/office/officeart/2005/8/layout/hierarchy1"/>
    <dgm:cxn modelId="{8580ED0C-E239-434A-93CC-3A6E30572BFD}" type="presOf" srcId="{759F4FCA-B52A-43F3-8769-E0529FE19DF6}" destId="{ACECA1FF-AA79-4FAE-A135-F43A4347AD75}" srcOrd="0" destOrd="0" presId="urn:microsoft.com/office/officeart/2005/8/layout/hierarchy1"/>
    <dgm:cxn modelId="{F51FC04E-0ED0-4350-8022-E0F741668AFD}" type="presOf" srcId="{44A87CA3-24F4-445C-AD06-A30D04136B27}" destId="{1A8039C2-FFA5-4609-A106-9DB7118EB22F}" srcOrd="0" destOrd="0" presId="urn:microsoft.com/office/officeart/2005/8/layout/hierarchy1"/>
    <dgm:cxn modelId="{43602D94-42D8-4CCB-BDBF-96F76AA7291B}" srcId="{5C388D21-A46D-46C6-935F-A6F9539A34D7}" destId="{B55A9691-E8A9-4896-947C-7C7B370B6838}" srcOrd="0" destOrd="0" parTransId="{3D927894-D4CA-4E2B-9AE6-13CC3B6ABB79}" sibTransId="{3268D944-93B8-4A68-BEB6-91F8D596BEED}"/>
    <dgm:cxn modelId="{5F75CC89-7AA6-412B-B01A-D8E2445280A5}" type="presOf" srcId="{5910B905-3901-42B7-A0C4-F09DCA94F999}" destId="{C5A7A120-E2AE-48A1-981B-2D43729C0AC3}" srcOrd="0" destOrd="0" presId="urn:microsoft.com/office/officeart/2005/8/layout/hierarchy1"/>
    <dgm:cxn modelId="{9506EBEE-3DCE-4AD0-B141-A2FDB4827CB2}" srcId="{9B2C4B6C-EAF7-4E9F-8C42-92FAB20AF362}" destId="{812B6A2C-2F92-415A-B74A-45A76040FE23}" srcOrd="3" destOrd="0" parTransId="{A9D401B8-476B-4CF4-9F5C-80C246F4A3E9}" sibTransId="{A738424B-0667-4031-A3A0-BBD717FD3F8A}"/>
    <dgm:cxn modelId="{7D894542-1E1E-4106-AFAB-5E8D02859252}" type="presOf" srcId="{4305AF5A-9403-4D77-B9CF-A94A5F737948}" destId="{9275D0BA-D481-430A-B109-ED5018D9730F}" srcOrd="0" destOrd="0" presId="urn:microsoft.com/office/officeart/2005/8/layout/hierarchy1"/>
    <dgm:cxn modelId="{EAC5D447-CE55-47ED-8AF4-CB6A3A37F2E4}" type="presOf" srcId="{2A6825E5-195F-4F29-AEE0-F847238EDE0A}" destId="{99922C77-3A6F-47FD-9CEB-93DA37609653}" srcOrd="0" destOrd="0" presId="urn:microsoft.com/office/officeart/2005/8/layout/hierarchy1"/>
    <dgm:cxn modelId="{7BF979F5-0459-430A-A430-0C783BEB2323}" srcId="{812B6A2C-2F92-415A-B74A-45A76040FE23}" destId="{4305AF5A-9403-4D77-B9CF-A94A5F737948}" srcOrd="0" destOrd="0" parTransId="{4CAE7B6F-1266-4E0A-AB3B-55D4A3072CED}" sibTransId="{5A2C7EBD-7AC9-4BBA-90B8-0B27A2A82FB5}"/>
    <dgm:cxn modelId="{ACC64BAB-6B3A-465B-A66B-BF1D5E655511}" type="presOf" srcId="{BB5D2F0C-18A2-411B-9345-55F094A44694}" destId="{55AB30C4-7261-49D0-8745-343868E60255}" srcOrd="0" destOrd="0" presId="urn:microsoft.com/office/officeart/2005/8/layout/hierarchy1"/>
    <dgm:cxn modelId="{4B5D0D63-0933-4331-A57A-F5A0B8265D1D}" type="presOf" srcId="{690940C8-6FDE-4F27-98F8-FDF989D6440B}" destId="{2CCD8251-6D22-408D-876F-18182221888B}" srcOrd="0" destOrd="0" presId="urn:microsoft.com/office/officeart/2005/8/layout/hierarchy1"/>
    <dgm:cxn modelId="{EAEA18A6-3338-48E9-9462-0E636B031CEB}" srcId="{88071184-C1E5-4234-B68F-830E08A70933}" destId="{C5F2BC26-E1E2-4FFE-953C-C5D9A1759A35}" srcOrd="2" destOrd="0" parTransId="{14B32869-D9C3-4919-AA7D-3B39D73FA901}" sibTransId="{23771CAC-4B3C-480B-9171-A496CABFAF8D}"/>
    <dgm:cxn modelId="{D95399FB-93E2-4A9F-A46E-1C5AB5B8F933}" type="presOf" srcId="{4EB53968-F7EE-4491-8261-9B0DD942352B}" destId="{AF7BE7AD-9229-4CFA-AA1C-99DD98EB5F1A}" srcOrd="0" destOrd="0" presId="urn:microsoft.com/office/officeart/2005/8/layout/hierarchy1"/>
    <dgm:cxn modelId="{EA860361-18DB-4534-9C08-966E2870E95A}" type="presOf" srcId="{26C8E3EA-7A9E-45E9-A8BD-63FFAAE7C8BB}" destId="{2249CFD7-44A1-41CB-8E3A-023E3D138FFF}" srcOrd="0" destOrd="0" presId="urn:microsoft.com/office/officeart/2005/8/layout/hierarchy1"/>
    <dgm:cxn modelId="{6D81EB45-749C-4D4C-A01A-7535493D984C}" type="presOf" srcId="{B979F492-CA31-4CA0-AE28-14A030CE7C37}" destId="{06130D25-6940-49B9-9451-868CDC94B5C9}" srcOrd="0" destOrd="0" presId="urn:microsoft.com/office/officeart/2005/8/layout/hierarchy1"/>
    <dgm:cxn modelId="{DA5350F5-D598-482B-AB17-C96D37847CAC}" type="presOf" srcId="{9B2C4B6C-EAF7-4E9F-8C42-92FAB20AF362}" destId="{93D5754E-4F2C-427F-9E08-D2FA3C8FC8E5}" srcOrd="0" destOrd="0" presId="urn:microsoft.com/office/officeart/2005/8/layout/hierarchy1"/>
    <dgm:cxn modelId="{88D1B13B-DE70-4890-BE13-174D0DB2B367}" srcId="{F66E10DF-99A8-4A4D-BD5C-CFD3D69F8FAD}" destId="{12521526-3053-4ABB-9FF5-FE1203B7E508}" srcOrd="0" destOrd="0" parTransId="{44A87CA3-24F4-445C-AD06-A30D04136B27}" sibTransId="{A2B6D09C-7753-4CD0-947B-0CFC8408876A}"/>
    <dgm:cxn modelId="{4B4BFA56-1A25-42CC-9833-E24FAAA72022}" srcId="{3C8EE438-0DB1-44C6-A453-EEBF84F2641C}" destId="{DED2CABF-0A8C-4B69-9910-507D65A2DAEF}" srcOrd="3" destOrd="0" parTransId="{1ED1772E-2D33-4D35-B768-720F63EB901F}" sibTransId="{BF740B04-1333-47AA-86BA-A000A46BCDFB}"/>
    <dgm:cxn modelId="{3E45A3A9-426A-4944-8F2A-8322DD238283}" type="presOf" srcId="{17BBA89D-E98E-4DA1-855C-93C3E5C47007}" destId="{C4E9BA56-9994-4C7C-9545-9E049D4BAD20}" srcOrd="0" destOrd="0" presId="urn:microsoft.com/office/officeart/2005/8/layout/hierarchy1"/>
    <dgm:cxn modelId="{BC4047DC-E6C7-4771-B77D-FDAFBA6A373F}" type="presOf" srcId="{4CAE7B6F-1266-4E0A-AB3B-55D4A3072CED}" destId="{16FD8799-2A67-468D-BDD7-F282F21D46A7}" srcOrd="0" destOrd="0" presId="urn:microsoft.com/office/officeart/2005/8/layout/hierarchy1"/>
    <dgm:cxn modelId="{25A44872-5527-472D-BCBA-1E2041F97965}" type="presOf" srcId="{0FA39828-8EB8-402F-B3A4-A8DDEEF56439}" destId="{1907281D-7B18-487A-AA4E-F75F48CD5830}" srcOrd="0" destOrd="0" presId="urn:microsoft.com/office/officeart/2005/8/layout/hierarchy1"/>
    <dgm:cxn modelId="{EFFB2549-8A0A-43F1-AB9E-A40C2CA61A4B}" type="presOf" srcId="{5589DD17-A61A-43E3-A666-1C6B67E771B1}" destId="{F99893FC-26AD-437D-877E-2B18239DB9FC}" srcOrd="0" destOrd="0" presId="urn:microsoft.com/office/officeart/2005/8/layout/hierarchy1"/>
    <dgm:cxn modelId="{9135F9E1-5B2C-4E00-A366-8F291B6B5E03}" srcId="{9B2C4B6C-EAF7-4E9F-8C42-92FAB20AF362}" destId="{5C388D21-A46D-46C6-935F-A6F9539A34D7}" srcOrd="0" destOrd="0" parTransId="{F038830A-ED50-49B2-87D8-43E22EF581F7}" sibTransId="{76A7EE9B-FB6A-417A-A7C5-D5552904AE21}"/>
    <dgm:cxn modelId="{10703028-4F18-4134-B203-281B6C8AB66B}" type="presOf" srcId="{F237925A-172A-4665-B59D-2425678FE34E}" destId="{967B04AF-77EE-4B0F-9215-6B7F27B066CC}" srcOrd="0" destOrd="0" presId="urn:microsoft.com/office/officeart/2005/8/layout/hierarchy1"/>
    <dgm:cxn modelId="{A01F7F37-CF66-4AC8-9558-2E6AA5381F6E}" type="presOf" srcId="{6EC53F87-70C7-4D06-9D0B-038168567DAD}" destId="{C087D445-E21D-4096-9812-99C1E38F622C}" srcOrd="0" destOrd="0" presId="urn:microsoft.com/office/officeart/2005/8/layout/hierarchy1"/>
    <dgm:cxn modelId="{44B5C4DE-713F-4450-98B3-DCE4C65A50E0}" type="presOf" srcId="{812B6A2C-2F92-415A-B74A-45A76040FE23}" destId="{00428764-C30D-4087-82EB-C10D5CC28125}" srcOrd="0" destOrd="0" presId="urn:microsoft.com/office/officeart/2005/8/layout/hierarchy1"/>
    <dgm:cxn modelId="{8ADD4C11-5082-4564-8B2A-E68C30C34745}" type="presOf" srcId="{6DF5E395-4836-429B-B61B-52A83C7E69B5}" destId="{FC84D17F-0734-4451-9FB3-50F95B20EAF4}" srcOrd="0" destOrd="0" presId="urn:microsoft.com/office/officeart/2005/8/layout/hierarchy1"/>
    <dgm:cxn modelId="{588766BA-1AE5-419B-BBA6-CBEFAB523079}" type="presOf" srcId="{DED2CABF-0A8C-4B69-9910-507D65A2DAEF}" destId="{4786231B-A054-47D9-9B1A-CF8E7734DE60}" srcOrd="0" destOrd="0" presId="urn:microsoft.com/office/officeart/2005/8/layout/hierarchy1"/>
    <dgm:cxn modelId="{AE8A4EF0-C294-49A9-86FA-207EED98C2C2}" type="presOf" srcId="{ED5A284F-40A8-4BD4-8EAC-5262D440075E}" destId="{0C93C66F-BE27-4F88-94A7-6B305A7C2F95}" srcOrd="0" destOrd="0" presId="urn:microsoft.com/office/officeart/2005/8/layout/hierarchy1"/>
    <dgm:cxn modelId="{B62AD8EA-1035-429A-820B-2FAD2BDE5798}" srcId="{C9A6033D-F1AB-457F-B33D-A9B0B91734CE}" destId="{ED5A284F-40A8-4BD4-8EAC-5262D440075E}" srcOrd="0" destOrd="0" parTransId="{98315102-F12B-4916-B902-6351B734A14C}" sibTransId="{957A7B2C-F2A5-45DE-B7ED-F8929DEF6D78}"/>
    <dgm:cxn modelId="{4231AE5F-9245-4B0D-94F6-DBDA09A8B3B8}" type="presOf" srcId="{399CD879-7159-4654-8BBD-9CBB43602F3F}" destId="{1A918A2C-1ED9-4B93-BC7F-197B07922317}" srcOrd="0" destOrd="0" presId="urn:microsoft.com/office/officeart/2005/8/layout/hierarchy1"/>
    <dgm:cxn modelId="{1EEE7A4B-BF16-482D-8BD4-81C8A5A0AC82}" srcId="{3C8EE438-0DB1-44C6-A453-EEBF84F2641C}" destId="{2A6825E5-195F-4F29-AEE0-F847238EDE0A}" srcOrd="1" destOrd="0" parTransId="{17BBA89D-E98E-4DA1-855C-93C3E5C47007}" sibTransId="{1ED7ED73-7293-464D-A012-BFB4F2673783}"/>
    <dgm:cxn modelId="{294F9128-0839-4DED-AEBC-3A44927FBA92}" type="presOf" srcId="{3D927894-D4CA-4E2B-9AE6-13CC3B6ABB79}" destId="{69D29D10-4230-42EF-AE74-8A9B8CEAFFFF}" srcOrd="0" destOrd="0" presId="urn:microsoft.com/office/officeart/2005/8/layout/hierarchy1"/>
    <dgm:cxn modelId="{1226BDF5-927D-4CD1-9534-31265ECF96EE}" srcId="{399CD879-7159-4654-8BBD-9CBB43602F3F}" destId="{5589DD17-A61A-43E3-A666-1C6B67E771B1}" srcOrd="0" destOrd="0" parTransId="{3FC79955-0E38-4D77-92EF-EA939D36E9F8}" sibTransId="{E2090CD2-1575-4F95-B476-9D5607FB94B8}"/>
    <dgm:cxn modelId="{BEA2F833-EA26-43E9-B0E5-D82907F3DF6A}" type="presOf" srcId="{3FC79955-0E38-4D77-92EF-EA939D36E9F8}" destId="{56AB659A-D890-490A-AADD-CF923A13F490}" srcOrd="0" destOrd="0" presId="urn:microsoft.com/office/officeart/2005/8/layout/hierarchy1"/>
    <dgm:cxn modelId="{63518A2D-4CF0-41AF-963F-27556CC2080E}" type="presOf" srcId="{5F1305E4-883A-4495-9A75-68102A7446A1}" destId="{1504C5B0-3F93-46BF-9E43-1D2E2D23C265}" srcOrd="0" destOrd="0" presId="urn:microsoft.com/office/officeart/2005/8/layout/hierarchy1"/>
    <dgm:cxn modelId="{54A34F65-60A8-43AA-A77B-0999AF2DEC12}" srcId="{F66E10DF-99A8-4A4D-BD5C-CFD3D69F8FAD}" destId="{5F1305E4-883A-4495-9A75-68102A7446A1}" srcOrd="1" destOrd="0" parTransId="{690940C8-6FDE-4F27-98F8-FDF989D6440B}" sibTransId="{A7088F31-18C9-4878-8DEF-1CC053AED29B}"/>
    <dgm:cxn modelId="{77F913FC-BA23-43AC-AC36-821A9B8192BF}" type="presOf" srcId="{A0F32B89-C6F5-4770-B4F8-9AF11737211C}" destId="{1B0B1B42-26F5-47A6-ABC4-A3BF6816184A}" srcOrd="0" destOrd="0" presId="urn:microsoft.com/office/officeart/2005/8/layout/hierarchy1"/>
    <dgm:cxn modelId="{A355F5D8-A256-4B37-A49E-0C9002D6F979}" srcId="{88071184-C1E5-4234-B68F-830E08A70933}" destId="{E295F5C8-9F56-42F8-833F-D679E60A18C9}" srcOrd="3" destOrd="0" parTransId="{6D1F9FB0-23DF-4F9E-8751-430A6CF7D622}" sibTransId="{05FDC983-033E-45FD-8D9F-EBF62D3EFC03}"/>
    <dgm:cxn modelId="{B6238577-DC68-4416-9FFD-2D037DE5E55F}" srcId="{9B2C4B6C-EAF7-4E9F-8C42-92FAB20AF362}" destId="{3C8EE438-0DB1-44C6-A453-EEBF84F2641C}" srcOrd="2" destOrd="0" parTransId="{0FA39828-8EB8-402F-B3A4-A8DDEEF56439}" sibTransId="{C1E64F93-07D4-4DD2-80EE-AEE230470499}"/>
    <dgm:cxn modelId="{FEE5445B-28A2-4258-9879-34B5C58253C7}" type="presOf" srcId="{B55A9691-E8A9-4896-947C-7C7B370B6838}" destId="{84E53DA7-30A2-4270-9B7D-80C3ECE3EA0E}" srcOrd="0" destOrd="0" presId="urn:microsoft.com/office/officeart/2005/8/layout/hierarchy1"/>
    <dgm:cxn modelId="{5A874F25-D846-431C-8C67-B3136F0A61A9}" srcId="{8F3D7D4F-F345-423A-A460-1084ED98D463}" destId="{65DDFE67-3179-4628-9105-F8D2966D087A}" srcOrd="0" destOrd="0" parTransId="{39F923AD-2E03-43C7-B1EE-E29101332738}" sibTransId="{0A4901D5-AFA0-4FAB-A450-E4ED73E896D2}"/>
    <dgm:cxn modelId="{D4C9F41E-23C8-4345-92C0-7B0EAEE8CBA8}" srcId="{6EC53F87-70C7-4D06-9D0B-038168567DAD}" destId="{4B19CDD5-0684-4D16-9EE1-C19F384ED3D2}" srcOrd="0" destOrd="0" parTransId="{4EB53968-F7EE-4491-8261-9B0DD942352B}" sibTransId="{1C92AED0-5310-4057-B50B-91DBEAF49A28}"/>
    <dgm:cxn modelId="{A43BB0D2-C7B4-43A8-B058-0E06BBCDD445}" type="presOf" srcId="{14B32869-D9C3-4919-AA7D-3B39D73FA901}" destId="{E5DB26A9-AD34-40B8-B67E-2CC3F7922419}" srcOrd="0" destOrd="0" presId="urn:microsoft.com/office/officeart/2005/8/layout/hierarchy1"/>
    <dgm:cxn modelId="{8303BC45-DF53-4F19-84B6-CB1AB242DCC6}" type="presOf" srcId="{4D7D5581-64C3-4AE4-9B5D-E404FBCE5AB9}" destId="{54C99D16-5FCC-4C81-812D-8FF81DF3DD6A}" srcOrd="0" destOrd="0" presId="urn:microsoft.com/office/officeart/2005/8/layout/hierarchy1"/>
    <dgm:cxn modelId="{0F605031-654B-4606-BA21-0133149D251C}" type="presOf" srcId="{12521526-3053-4ABB-9FF5-FE1203B7E508}" destId="{8484E24C-690D-4134-AD69-7C17DDF1BB6B}" srcOrd="0" destOrd="0" presId="urn:microsoft.com/office/officeart/2005/8/layout/hierarchy1"/>
    <dgm:cxn modelId="{D243A65A-9430-456C-B0E8-31F618E3581D}" type="presOf" srcId="{C9A6033D-F1AB-457F-B33D-A9B0B91734CE}" destId="{19757BBD-BCFC-43C9-A348-440FFF8CA217}" srcOrd="0" destOrd="0" presId="urn:microsoft.com/office/officeart/2005/8/layout/hierarchy1"/>
    <dgm:cxn modelId="{EA9BA23D-40B1-4088-9760-445A4940DBBC}" srcId="{9B2C4B6C-EAF7-4E9F-8C42-92FAB20AF362}" destId="{F66E10DF-99A8-4A4D-BD5C-CFD3D69F8FAD}" srcOrd="1" destOrd="0" parTransId="{26C8E3EA-7A9E-45E9-A8BD-63FFAAE7C8BB}" sibTransId="{E58AA1AD-BC96-4EE9-B698-5ED2D9A71C04}"/>
    <dgm:cxn modelId="{946FB219-554C-41E4-8C90-C455775EC095}" type="presOf" srcId="{4B87C126-E105-4EAE-B97C-9ECF2B500592}" destId="{E0B9C3C0-AD3F-4E4A-B554-7CE0190D3AC2}" srcOrd="0" destOrd="0" presId="urn:microsoft.com/office/officeart/2005/8/layout/hierarchy1"/>
    <dgm:cxn modelId="{41C0ADD7-3C39-4C9D-B56C-9BC472054D1B}" type="presOf" srcId="{6A6CE1D0-DAB9-4C93-B036-4B14FCD6F1E9}" destId="{9620DB9C-A45B-43A9-9760-A6191BBAB364}" srcOrd="0" destOrd="0" presId="urn:microsoft.com/office/officeart/2005/8/layout/hierarchy1"/>
    <dgm:cxn modelId="{F48F5FC1-8956-41D4-955E-A19C45806027}" srcId="{759F4FCA-B52A-43F3-8769-E0529FE19DF6}" destId="{B30A4F29-A5EE-404A-B804-3577B5815268}" srcOrd="1" destOrd="0" parTransId="{F237925A-172A-4665-B59D-2425678FE34E}" sibTransId="{3560CA69-B23C-4F36-A750-7F8ECD94CC73}"/>
    <dgm:cxn modelId="{CAFA837C-96C1-4EC8-B078-41815F137AEE}" srcId="{F66E10DF-99A8-4A4D-BD5C-CFD3D69F8FAD}" destId="{399CD879-7159-4654-8BBD-9CBB43602F3F}" srcOrd="2" destOrd="0" parTransId="{A0F32B89-C6F5-4770-B4F8-9AF11737211C}" sibTransId="{73036C05-B69B-4C0E-8016-F94B3FB3EFE9}"/>
    <dgm:cxn modelId="{5EFB9F1F-067F-4BF8-AA37-A3B614D95CA9}" type="presOf" srcId="{1F738C21-9074-4B6B-BD26-C82DE5BF8758}" destId="{EC8C9C0F-C254-4470-8987-317C8E8BCB11}" srcOrd="0" destOrd="0" presId="urn:microsoft.com/office/officeart/2005/8/layout/hierarchy1"/>
    <dgm:cxn modelId="{13B110D9-07CD-44BF-BABF-615243ED81DB}" type="presOf" srcId="{D25BB200-0882-4C5C-8DF5-8930A1517E18}" destId="{127CBDE5-DC33-41D0-9227-79FA5BF922F3}" srcOrd="0" destOrd="0" presId="urn:microsoft.com/office/officeart/2005/8/layout/hierarchy1"/>
    <dgm:cxn modelId="{B3FC8F8C-617B-4280-8EB0-4B84083F7539}" srcId="{B55A9691-E8A9-4896-947C-7C7B370B6838}" destId="{5910B905-3901-42B7-A0C4-F09DCA94F999}" srcOrd="0" destOrd="0" parTransId="{6DF5E395-4836-429B-B61B-52A83C7E69B5}" sibTransId="{351F7015-4F90-4705-A59F-A8ACE34F4269}"/>
    <dgm:cxn modelId="{7AC59583-935E-41A2-BF81-4D76602A89A6}" type="presOf" srcId="{5C388D21-A46D-46C6-935F-A6F9539A34D7}" destId="{82E2C4DB-4D34-42AF-A899-C93E052E838B}" srcOrd="0" destOrd="0" presId="urn:microsoft.com/office/officeart/2005/8/layout/hierarchy1"/>
    <dgm:cxn modelId="{EEF89CD9-DDE5-4D65-BC83-6F761636EDA6}" srcId="{759F4FCA-B52A-43F3-8769-E0529FE19DF6}" destId="{9B2C4B6C-EAF7-4E9F-8C42-92FAB20AF362}" srcOrd="3" destOrd="0" parTransId="{6A6CE1D0-DAB9-4C93-B036-4B14FCD6F1E9}" sibTransId="{0A40EA00-B874-40DA-AAD4-B5DCA9E8CBAF}"/>
    <dgm:cxn modelId="{6B9F21F2-0482-455F-A18D-C835901FDE14}" type="presOf" srcId="{3C8EE438-0DB1-44C6-A453-EEBF84F2641C}" destId="{6DF44BC8-B0F2-4866-A063-71580D1E765D}" srcOrd="0" destOrd="0" presId="urn:microsoft.com/office/officeart/2005/8/layout/hierarchy1"/>
    <dgm:cxn modelId="{1EDD5DD7-2AA6-4DE6-AD16-AD9C57EB2CC5}" type="presOf" srcId="{C5F2BC26-E1E2-4FFE-953C-C5D9A1759A35}" destId="{375FDC86-84DA-4209-A4BF-2458D82D3E87}" srcOrd="0" destOrd="0" presId="urn:microsoft.com/office/officeart/2005/8/layout/hierarchy1"/>
    <dgm:cxn modelId="{393AAC3A-3BB8-40AE-AE77-6A87442413B4}" srcId="{759F4FCA-B52A-43F3-8769-E0529FE19DF6}" destId="{88071184-C1E5-4234-B68F-830E08A70933}" srcOrd="0" destOrd="0" parTransId="{BB5D2F0C-18A2-411B-9345-55F094A44694}" sibTransId="{9BCB7521-1F8A-42F9-853F-25AB6B0F8E7F}"/>
    <dgm:cxn modelId="{E461D5CE-4B6D-41E8-8BDB-597F420B2BDE}" type="presParOf" srcId="{CE1FBD31-3B23-4134-82F4-A29F8E64F9D3}" destId="{A0EDBAB3-9C66-465E-8B51-C78EBC2CC14A}" srcOrd="0" destOrd="0" presId="urn:microsoft.com/office/officeart/2005/8/layout/hierarchy1"/>
    <dgm:cxn modelId="{42045632-DFB8-4AC4-9184-41528164517F}" type="presParOf" srcId="{A0EDBAB3-9C66-465E-8B51-C78EBC2CC14A}" destId="{C3D01562-0204-4218-92A2-E7B382BA394E}" srcOrd="0" destOrd="0" presId="urn:microsoft.com/office/officeart/2005/8/layout/hierarchy1"/>
    <dgm:cxn modelId="{2F52724E-BC38-4A02-9B91-679F8FF5F98E}" type="presParOf" srcId="{C3D01562-0204-4218-92A2-E7B382BA394E}" destId="{44E47D20-13A0-4437-A3F3-9FC859086E0F}" srcOrd="0" destOrd="0" presId="urn:microsoft.com/office/officeart/2005/8/layout/hierarchy1"/>
    <dgm:cxn modelId="{DBF0F661-C74B-4F54-8DBC-B53E582130C2}" type="presParOf" srcId="{C3D01562-0204-4218-92A2-E7B382BA394E}" destId="{ACECA1FF-AA79-4FAE-A135-F43A4347AD75}" srcOrd="1" destOrd="0" presId="urn:microsoft.com/office/officeart/2005/8/layout/hierarchy1"/>
    <dgm:cxn modelId="{6FFDA997-D548-414A-9ACD-6EA0DB515496}" type="presParOf" srcId="{A0EDBAB3-9C66-465E-8B51-C78EBC2CC14A}" destId="{DD59B442-0B96-4814-83D0-6F0CF4A9815B}" srcOrd="1" destOrd="0" presId="urn:microsoft.com/office/officeart/2005/8/layout/hierarchy1"/>
    <dgm:cxn modelId="{59CA8B96-C276-4790-9920-12C2B27468B1}" type="presParOf" srcId="{DD59B442-0B96-4814-83D0-6F0CF4A9815B}" destId="{55AB30C4-7261-49D0-8745-343868E60255}" srcOrd="0" destOrd="0" presId="urn:microsoft.com/office/officeart/2005/8/layout/hierarchy1"/>
    <dgm:cxn modelId="{7FC2BC42-1ECA-43BA-9455-EE40D89A995A}" type="presParOf" srcId="{DD59B442-0B96-4814-83D0-6F0CF4A9815B}" destId="{8E4C072C-4221-49D3-A83A-13EFB49D44F5}" srcOrd="1" destOrd="0" presId="urn:microsoft.com/office/officeart/2005/8/layout/hierarchy1"/>
    <dgm:cxn modelId="{CE19EDDB-9FFC-46BB-8754-3AEAA6DEA1B8}" type="presParOf" srcId="{8E4C072C-4221-49D3-A83A-13EFB49D44F5}" destId="{D95A8AB7-A336-4823-8A11-FCABE3703735}" srcOrd="0" destOrd="0" presId="urn:microsoft.com/office/officeart/2005/8/layout/hierarchy1"/>
    <dgm:cxn modelId="{556A1AD8-FF59-438B-8EEE-49AABFBDB996}" type="presParOf" srcId="{D95A8AB7-A336-4823-8A11-FCABE3703735}" destId="{B9142898-6D19-4F97-AE67-849043ADE7CF}" srcOrd="0" destOrd="0" presId="urn:microsoft.com/office/officeart/2005/8/layout/hierarchy1"/>
    <dgm:cxn modelId="{0B53F1CD-7534-4732-A7E3-5B49F7361DD2}" type="presParOf" srcId="{D95A8AB7-A336-4823-8A11-FCABE3703735}" destId="{B0216AAF-4596-4BBC-97DA-5C9BE177AE8C}" srcOrd="1" destOrd="0" presId="urn:microsoft.com/office/officeart/2005/8/layout/hierarchy1"/>
    <dgm:cxn modelId="{77FDE089-EC3F-45D4-AE6B-5AD6EA0DF030}" type="presParOf" srcId="{8E4C072C-4221-49D3-A83A-13EFB49D44F5}" destId="{0D7EA40B-9539-4EE6-A013-ADED170A2076}" srcOrd="1" destOrd="0" presId="urn:microsoft.com/office/officeart/2005/8/layout/hierarchy1"/>
    <dgm:cxn modelId="{173D7432-1FB4-43C9-AA32-4F54DC497862}" type="presParOf" srcId="{0D7EA40B-9539-4EE6-A013-ADED170A2076}" destId="{E0B9C3C0-AD3F-4E4A-B554-7CE0190D3AC2}" srcOrd="0" destOrd="0" presId="urn:microsoft.com/office/officeart/2005/8/layout/hierarchy1"/>
    <dgm:cxn modelId="{14068FF8-777A-46F3-9303-C1B36825C12F}" type="presParOf" srcId="{0D7EA40B-9539-4EE6-A013-ADED170A2076}" destId="{F45054C8-C104-4C44-9A7E-68DEC44AD5FC}" srcOrd="1" destOrd="0" presId="urn:microsoft.com/office/officeart/2005/8/layout/hierarchy1"/>
    <dgm:cxn modelId="{B4A00F7D-F7D9-4D12-9448-CA0D187E51C1}" type="presParOf" srcId="{F45054C8-C104-4C44-9A7E-68DEC44AD5FC}" destId="{7A23A495-7AC1-476D-A687-5A692F25377B}" srcOrd="0" destOrd="0" presId="urn:microsoft.com/office/officeart/2005/8/layout/hierarchy1"/>
    <dgm:cxn modelId="{936AAA01-AD8B-4BCB-848A-288D994F1172}" type="presParOf" srcId="{7A23A495-7AC1-476D-A687-5A692F25377B}" destId="{020B9C1E-1AC1-40C2-AEDC-34F2400E9AB3}" srcOrd="0" destOrd="0" presId="urn:microsoft.com/office/officeart/2005/8/layout/hierarchy1"/>
    <dgm:cxn modelId="{2FCFE4CA-02EC-4CE4-80B4-A4C4D16537E7}" type="presParOf" srcId="{7A23A495-7AC1-476D-A687-5A692F25377B}" destId="{19757BBD-BCFC-43C9-A348-440FFF8CA217}" srcOrd="1" destOrd="0" presId="urn:microsoft.com/office/officeart/2005/8/layout/hierarchy1"/>
    <dgm:cxn modelId="{2EC788B0-31F7-49EB-AEA4-F02FD71E1E8A}" type="presParOf" srcId="{F45054C8-C104-4C44-9A7E-68DEC44AD5FC}" destId="{C5454A33-84AE-4242-8A74-0723D39FB5FB}" srcOrd="1" destOrd="0" presId="urn:microsoft.com/office/officeart/2005/8/layout/hierarchy1"/>
    <dgm:cxn modelId="{8C11DB68-D743-4A1F-BAA5-DC4C20309F4B}" type="presParOf" srcId="{C5454A33-84AE-4242-8A74-0723D39FB5FB}" destId="{CB0F3148-68D9-4C66-8A80-05179BEB8430}" srcOrd="0" destOrd="0" presId="urn:microsoft.com/office/officeart/2005/8/layout/hierarchy1"/>
    <dgm:cxn modelId="{DE8E3A87-CC8C-4DE5-BCEE-4FB788A1E10A}" type="presParOf" srcId="{C5454A33-84AE-4242-8A74-0723D39FB5FB}" destId="{B258C0BC-6E89-4519-8990-BF847E7BE049}" srcOrd="1" destOrd="0" presId="urn:microsoft.com/office/officeart/2005/8/layout/hierarchy1"/>
    <dgm:cxn modelId="{85EAE630-E025-4847-899C-50D186EA35C6}" type="presParOf" srcId="{B258C0BC-6E89-4519-8990-BF847E7BE049}" destId="{B7657C78-92A6-418D-B507-9CB4FFAD5519}" srcOrd="0" destOrd="0" presId="urn:microsoft.com/office/officeart/2005/8/layout/hierarchy1"/>
    <dgm:cxn modelId="{710150D0-255D-4969-8B36-421F909B139B}" type="presParOf" srcId="{B7657C78-92A6-418D-B507-9CB4FFAD5519}" destId="{4CD2562A-266C-4749-922F-1F004B893167}" srcOrd="0" destOrd="0" presId="urn:microsoft.com/office/officeart/2005/8/layout/hierarchy1"/>
    <dgm:cxn modelId="{68DB2EA8-8B71-4BED-9EE2-80C61A57600C}" type="presParOf" srcId="{B7657C78-92A6-418D-B507-9CB4FFAD5519}" destId="{0C93C66F-BE27-4F88-94A7-6B305A7C2F95}" srcOrd="1" destOrd="0" presId="urn:microsoft.com/office/officeart/2005/8/layout/hierarchy1"/>
    <dgm:cxn modelId="{B7B3665B-87D9-447D-A86A-06790F5064AB}" type="presParOf" srcId="{B258C0BC-6E89-4519-8990-BF847E7BE049}" destId="{7B50AABF-1DC5-4728-BA26-34C0B7F997E0}" srcOrd="1" destOrd="0" presId="urn:microsoft.com/office/officeart/2005/8/layout/hierarchy1"/>
    <dgm:cxn modelId="{57A2FFE7-0A24-4114-88E7-A4FA63D6684E}" type="presParOf" srcId="{0D7EA40B-9539-4EE6-A013-ADED170A2076}" destId="{1A4F614F-D21A-45C3-B6B5-469452E25951}" srcOrd="2" destOrd="0" presId="urn:microsoft.com/office/officeart/2005/8/layout/hierarchy1"/>
    <dgm:cxn modelId="{2A60C961-074A-4CF2-A5D9-9A7E96FD1975}" type="presParOf" srcId="{0D7EA40B-9539-4EE6-A013-ADED170A2076}" destId="{594A0575-B911-4333-8176-E522A001D1D5}" srcOrd="3" destOrd="0" presId="urn:microsoft.com/office/officeart/2005/8/layout/hierarchy1"/>
    <dgm:cxn modelId="{AAA0D4FC-59EC-4858-8F48-5FE72D6003C2}" type="presParOf" srcId="{594A0575-B911-4333-8176-E522A001D1D5}" destId="{C7EF5890-CD8A-4821-9032-3D511CBE720A}" srcOrd="0" destOrd="0" presId="urn:microsoft.com/office/officeart/2005/8/layout/hierarchy1"/>
    <dgm:cxn modelId="{9287A473-C51A-482F-86E1-1DB06607801A}" type="presParOf" srcId="{C7EF5890-CD8A-4821-9032-3D511CBE720A}" destId="{D8E9B28F-B8B3-4516-AF51-671FD42F8A68}" srcOrd="0" destOrd="0" presId="urn:microsoft.com/office/officeart/2005/8/layout/hierarchy1"/>
    <dgm:cxn modelId="{B1E5E5AF-50C8-4362-8F39-A12940EE5373}" type="presParOf" srcId="{C7EF5890-CD8A-4821-9032-3D511CBE720A}" destId="{EC8C9C0F-C254-4470-8987-317C8E8BCB11}" srcOrd="1" destOrd="0" presId="urn:microsoft.com/office/officeart/2005/8/layout/hierarchy1"/>
    <dgm:cxn modelId="{FBC6EEE4-8F8C-4CFB-B617-B0FE697F53E3}" type="presParOf" srcId="{594A0575-B911-4333-8176-E522A001D1D5}" destId="{3151B309-1E2B-4268-B183-F05E32581105}" srcOrd="1" destOrd="0" presId="urn:microsoft.com/office/officeart/2005/8/layout/hierarchy1"/>
    <dgm:cxn modelId="{A073D51F-473A-4F21-A656-C922123F4C48}" type="presParOf" srcId="{0D7EA40B-9539-4EE6-A013-ADED170A2076}" destId="{E5DB26A9-AD34-40B8-B67E-2CC3F7922419}" srcOrd="4" destOrd="0" presId="urn:microsoft.com/office/officeart/2005/8/layout/hierarchy1"/>
    <dgm:cxn modelId="{2BAF7C04-9279-4730-973E-E31E2DDC04DA}" type="presParOf" srcId="{0D7EA40B-9539-4EE6-A013-ADED170A2076}" destId="{7AA65E36-F7D1-4F16-84DC-A64799F23A40}" srcOrd="5" destOrd="0" presId="urn:microsoft.com/office/officeart/2005/8/layout/hierarchy1"/>
    <dgm:cxn modelId="{23D563EA-D9CD-48EA-B7B6-1C3ADF699CC7}" type="presParOf" srcId="{7AA65E36-F7D1-4F16-84DC-A64799F23A40}" destId="{C3FACDD0-4FD6-4B3C-B208-46E31B43A7F2}" srcOrd="0" destOrd="0" presId="urn:microsoft.com/office/officeart/2005/8/layout/hierarchy1"/>
    <dgm:cxn modelId="{7C18F503-19FD-485A-AAAE-C5855E0D7F7B}" type="presParOf" srcId="{C3FACDD0-4FD6-4B3C-B208-46E31B43A7F2}" destId="{981D8ED0-C2EA-4EB4-99A1-7ACE4FDEAF4B}" srcOrd="0" destOrd="0" presId="urn:microsoft.com/office/officeart/2005/8/layout/hierarchy1"/>
    <dgm:cxn modelId="{7FC9FB87-0E74-4C8A-BAA6-F6E692B7178D}" type="presParOf" srcId="{C3FACDD0-4FD6-4B3C-B208-46E31B43A7F2}" destId="{375FDC86-84DA-4209-A4BF-2458D82D3E87}" srcOrd="1" destOrd="0" presId="urn:microsoft.com/office/officeart/2005/8/layout/hierarchy1"/>
    <dgm:cxn modelId="{613F36E5-A416-46F2-AFD2-33AF45C9D582}" type="presParOf" srcId="{7AA65E36-F7D1-4F16-84DC-A64799F23A40}" destId="{DF3818CD-8069-453F-A73C-B63D3ECFC5C0}" srcOrd="1" destOrd="0" presId="urn:microsoft.com/office/officeart/2005/8/layout/hierarchy1"/>
    <dgm:cxn modelId="{256A1E6D-7F72-43BB-A071-1CDCBFA72E26}" type="presParOf" srcId="{0D7EA40B-9539-4EE6-A013-ADED170A2076}" destId="{21705D6B-66D5-4F5D-B4BF-B0D207A97671}" srcOrd="6" destOrd="0" presId="urn:microsoft.com/office/officeart/2005/8/layout/hierarchy1"/>
    <dgm:cxn modelId="{C6B800C1-8B04-4394-AF90-25CAEF4D3747}" type="presParOf" srcId="{0D7EA40B-9539-4EE6-A013-ADED170A2076}" destId="{AF598D8F-4791-4EC5-B7B9-9E0DAA555815}" srcOrd="7" destOrd="0" presId="urn:microsoft.com/office/officeart/2005/8/layout/hierarchy1"/>
    <dgm:cxn modelId="{329C67E9-C9F4-4C99-9E1A-36ED2AE758EA}" type="presParOf" srcId="{AF598D8F-4791-4EC5-B7B9-9E0DAA555815}" destId="{714829EF-55A4-4314-BC41-DC089C84D0A7}" srcOrd="0" destOrd="0" presId="urn:microsoft.com/office/officeart/2005/8/layout/hierarchy1"/>
    <dgm:cxn modelId="{6F1EF180-302C-4244-BC4E-EC14CF326ABC}" type="presParOf" srcId="{714829EF-55A4-4314-BC41-DC089C84D0A7}" destId="{504E0E5F-40EF-4875-8906-61F420479903}" srcOrd="0" destOrd="0" presId="urn:microsoft.com/office/officeart/2005/8/layout/hierarchy1"/>
    <dgm:cxn modelId="{9FA409C3-5A06-4F9C-AD4E-3FA934C5975B}" type="presParOf" srcId="{714829EF-55A4-4314-BC41-DC089C84D0A7}" destId="{D4C8EA26-CE43-4BA0-AA5D-1D61179A86C4}" srcOrd="1" destOrd="0" presId="urn:microsoft.com/office/officeart/2005/8/layout/hierarchy1"/>
    <dgm:cxn modelId="{52ECCD61-E282-4EBD-B3B2-4B2954122781}" type="presParOf" srcId="{AF598D8F-4791-4EC5-B7B9-9E0DAA555815}" destId="{1392EFA7-2D8B-46EE-B0B5-0C4F313404FA}" srcOrd="1" destOrd="0" presId="urn:microsoft.com/office/officeart/2005/8/layout/hierarchy1"/>
    <dgm:cxn modelId="{535011F3-62D3-496C-B3E1-59D2B7B1EE93}" type="presParOf" srcId="{DD59B442-0B96-4814-83D0-6F0CF4A9815B}" destId="{967B04AF-77EE-4B0F-9215-6B7F27B066CC}" srcOrd="2" destOrd="0" presId="urn:microsoft.com/office/officeart/2005/8/layout/hierarchy1"/>
    <dgm:cxn modelId="{E82570ED-CE7D-432E-8ED4-BF4B8A251715}" type="presParOf" srcId="{DD59B442-0B96-4814-83D0-6F0CF4A9815B}" destId="{E2BD624F-C1AB-4636-8EB6-15C439B83AF2}" srcOrd="3" destOrd="0" presId="urn:microsoft.com/office/officeart/2005/8/layout/hierarchy1"/>
    <dgm:cxn modelId="{B976EBDA-F775-4682-9439-1962D079C4A0}" type="presParOf" srcId="{E2BD624F-C1AB-4636-8EB6-15C439B83AF2}" destId="{0B6D7EC6-DE96-48D3-AA74-AA2F7E947C55}" srcOrd="0" destOrd="0" presId="urn:microsoft.com/office/officeart/2005/8/layout/hierarchy1"/>
    <dgm:cxn modelId="{D9E060DC-BE25-438B-A80C-A5470302A03E}" type="presParOf" srcId="{0B6D7EC6-DE96-48D3-AA74-AA2F7E947C55}" destId="{91DE8161-CB3E-45A4-BDDE-62E430F03C12}" srcOrd="0" destOrd="0" presId="urn:microsoft.com/office/officeart/2005/8/layout/hierarchy1"/>
    <dgm:cxn modelId="{F142EB1F-3F70-4608-8AFA-6DFBD471CA26}" type="presParOf" srcId="{0B6D7EC6-DE96-48D3-AA74-AA2F7E947C55}" destId="{F801F282-B5B1-4EDC-B5BB-3215D6D29D40}" srcOrd="1" destOrd="0" presId="urn:microsoft.com/office/officeart/2005/8/layout/hierarchy1"/>
    <dgm:cxn modelId="{2ABBAE68-B6E0-47A5-AA60-D41F5EE54FE8}" type="presParOf" srcId="{E2BD624F-C1AB-4636-8EB6-15C439B83AF2}" destId="{60FD6BF7-0B4D-43D8-B609-0F4C954661B4}" srcOrd="1" destOrd="0" presId="urn:microsoft.com/office/officeart/2005/8/layout/hierarchy1"/>
    <dgm:cxn modelId="{20E1F792-5904-4075-94EC-A1736FE3D6A9}" type="presParOf" srcId="{60FD6BF7-0B4D-43D8-B609-0F4C954661B4}" destId="{127CBDE5-DC33-41D0-9227-79FA5BF922F3}" srcOrd="0" destOrd="0" presId="urn:microsoft.com/office/officeart/2005/8/layout/hierarchy1"/>
    <dgm:cxn modelId="{3E9AC993-3790-4630-A51C-5BF693625625}" type="presParOf" srcId="{60FD6BF7-0B4D-43D8-B609-0F4C954661B4}" destId="{4A6C048F-EDEC-4113-8E36-8FC6F75C28AF}" srcOrd="1" destOrd="0" presId="urn:microsoft.com/office/officeart/2005/8/layout/hierarchy1"/>
    <dgm:cxn modelId="{1A6AD2AA-BB11-492E-8693-75E67DD6A3B4}" type="presParOf" srcId="{4A6C048F-EDEC-4113-8E36-8FC6F75C28AF}" destId="{B1B60492-35E4-4999-B868-ADB455559E55}" srcOrd="0" destOrd="0" presId="urn:microsoft.com/office/officeart/2005/8/layout/hierarchy1"/>
    <dgm:cxn modelId="{AC1B7165-CEE1-4353-95CA-60D9D0100071}" type="presParOf" srcId="{B1B60492-35E4-4999-B868-ADB455559E55}" destId="{1341E0AF-F450-4FF1-AC56-F04A64E2037C}" srcOrd="0" destOrd="0" presId="urn:microsoft.com/office/officeart/2005/8/layout/hierarchy1"/>
    <dgm:cxn modelId="{949B2BD7-F467-49C1-BBE5-16C2F4A63F86}" type="presParOf" srcId="{B1B60492-35E4-4999-B868-ADB455559E55}" destId="{C087D445-E21D-4096-9812-99C1E38F622C}" srcOrd="1" destOrd="0" presId="urn:microsoft.com/office/officeart/2005/8/layout/hierarchy1"/>
    <dgm:cxn modelId="{45D60A1D-63D6-4C5D-B463-87F4B68F76F9}" type="presParOf" srcId="{4A6C048F-EDEC-4113-8E36-8FC6F75C28AF}" destId="{CCCF3A96-5D76-4583-82B5-9E8504BB573E}" srcOrd="1" destOrd="0" presId="urn:microsoft.com/office/officeart/2005/8/layout/hierarchy1"/>
    <dgm:cxn modelId="{B67D5072-E3A4-4D59-AC63-BCEBE695F79A}" type="presParOf" srcId="{CCCF3A96-5D76-4583-82B5-9E8504BB573E}" destId="{AF7BE7AD-9229-4CFA-AA1C-99DD98EB5F1A}" srcOrd="0" destOrd="0" presId="urn:microsoft.com/office/officeart/2005/8/layout/hierarchy1"/>
    <dgm:cxn modelId="{C9963685-D930-4F5A-9910-96EF4ADCBE68}" type="presParOf" srcId="{CCCF3A96-5D76-4583-82B5-9E8504BB573E}" destId="{80DF7982-F907-47C6-9A84-7FB28C0D485C}" srcOrd="1" destOrd="0" presId="urn:microsoft.com/office/officeart/2005/8/layout/hierarchy1"/>
    <dgm:cxn modelId="{12A32644-9C65-4EEF-8820-F642BC0F4BE8}" type="presParOf" srcId="{80DF7982-F907-47C6-9A84-7FB28C0D485C}" destId="{DEAEA759-56A5-4916-95F4-CF69552211FD}" srcOrd="0" destOrd="0" presId="urn:microsoft.com/office/officeart/2005/8/layout/hierarchy1"/>
    <dgm:cxn modelId="{FA82260A-A2B4-492E-A235-8CF5945CCD92}" type="presParOf" srcId="{DEAEA759-56A5-4916-95F4-CF69552211FD}" destId="{4131D2AB-FCFE-4FE3-A8C0-593A4B62BB77}" srcOrd="0" destOrd="0" presId="urn:microsoft.com/office/officeart/2005/8/layout/hierarchy1"/>
    <dgm:cxn modelId="{A3CB00CB-7832-4E2D-B7FE-CC617EC6A2FA}" type="presParOf" srcId="{DEAEA759-56A5-4916-95F4-CF69552211FD}" destId="{C151C50B-A787-4E99-81D5-A746D62F9D0D}" srcOrd="1" destOrd="0" presId="urn:microsoft.com/office/officeart/2005/8/layout/hierarchy1"/>
    <dgm:cxn modelId="{8827366F-E980-406C-9659-51208FA67481}" type="presParOf" srcId="{80DF7982-F907-47C6-9A84-7FB28C0D485C}" destId="{B757793B-B65E-4D10-9D03-FDE57DC59D55}" srcOrd="1" destOrd="0" presId="urn:microsoft.com/office/officeart/2005/8/layout/hierarchy1"/>
    <dgm:cxn modelId="{69C3A1A2-29E0-4DDE-96DB-0EE4600D5028}" type="presParOf" srcId="{DD59B442-0B96-4814-83D0-6F0CF4A9815B}" destId="{54C99D16-5FCC-4C81-812D-8FF81DF3DD6A}" srcOrd="4" destOrd="0" presId="urn:microsoft.com/office/officeart/2005/8/layout/hierarchy1"/>
    <dgm:cxn modelId="{9C829ADB-1F86-43C2-8494-68F0EFF11C67}" type="presParOf" srcId="{DD59B442-0B96-4814-83D0-6F0CF4A9815B}" destId="{D228B6C3-DC7F-4658-86B8-764F2057D55F}" srcOrd="5" destOrd="0" presId="urn:microsoft.com/office/officeart/2005/8/layout/hierarchy1"/>
    <dgm:cxn modelId="{A3973C70-D7BE-4A71-9CE8-42F4C9342255}" type="presParOf" srcId="{D228B6C3-DC7F-4658-86B8-764F2057D55F}" destId="{CD200510-2938-4378-B3D4-413AD231C4FA}" srcOrd="0" destOrd="0" presId="urn:microsoft.com/office/officeart/2005/8/layout/hierarchy1"/>
    <dgm:cxn modelId="{4AA4D06C-335E-4336-89FE-975CD2D71D5A}" type="presParOf" srcId="{CD200510-2938-4378-B3D4-413AD231C4FA}" destId="{C184D759-4417-4129-85E3-50A86F7F9504}" srcOrd="0" destOrd="0" presId="urn:microsoft.com/office/officeart/2005/8/layout/hierarchy1"/>
    <dgm:cxn modelId="{C9AB9E71-42E2-4C72-8111-5CE3698A94ED}" type="presParOf" srcId="{CD200510-2938-4378-B3D4-413AD231C4FA}" destId="{209E2FC1-D88D-4160-9704-2289875FC8A5}" srcOrd="1" destOrd="0" presId="urn:microsoft.com/office/officeart/2005/8/layout/hierarchy1"/>
    <dgm:cxn modelId="{1CD24EA1-A73A-4753-AFEF-1EDE4FB28FAF}" type="presParOf" srcId="{D228B6C3-DC7F-4658-86B8-764F2057D55F}" destId="{68ABE192-AE8A-4541-9D33-286068E57B3D}" srcOrd="1" destOrd="0" presId="urn:microsoft.com/office/officeart/2005/8/layout/hierarchy1"/>
    <dgm:cxn modelId="{1B60A822-2850-46B1-A9DD-2F25D04DC661}" type="presParOf" srcId="{68ABE192-AE8A-4541-9D33-286068E57B3D}" destId="{10E11B05-8C98-45D7-A572-CC461037C362}" srcOrd="0" destOrd="0" presId="urn:microsoft.com/office/officeart/2005/8/layout/hierarchy1"/>
    <dgm:cxn modelId="{F07BC8B2-F72A-47C8-8037-B72DAC1E6CF1}" type="presParOf" srcId="{68ABE192-AE8A-4541-9D33-286068E57B3D}" destId="{B3894944-D943-4344-B3ED-46EDB61A6C27}" srcOrd="1" destOrd="0" presId="urn:microsoft.com/office/officeart/2005/8/layout/hierarchy1"/>
    <dgm:cxn modelId="{743DEA32-E41F-49A4-B5D0-D7D748480A17}" type="presParOf" srcId="{B3894944-D943-4344-B3ED-46EDB61A6C27}" destId="{2CF2A1B5-B5BF-4CD9-A9DB-81678EE262EC}" srcOrd="0" destOrd="0" presId="urn:microsoft.com/office/officeart/2005/8/layout/hierarchy1"/>
    <dgm:cxn modelId="{9DCF55A5-04D7-4967-AB7E-2683A681A64A}" type="presParOf" srcId="{2CF2A1B5-B5BF-4CD9-A9DB-81678EE262EC}" destId="{55220089-824D-4159-9EF6-32D99CBFEF5A}" srcOrd="0" destOrd="0" presId="urn:microsoft.com/office/officeart/2005/8/layout/hierarchy1"/>
    <dgm:cxn modelId="{E1F33F46-8479-4E06-B0A5-64D078C2E299}" type="presParOf" srcId="{2CF2A1B5-B5BF-4CD9-A9DB-81678EE262EC}" destId="{786A34E1-D29A-42A4-8633-C8EAE91C2656}" srcOrd="1" destOrd="0" presId="urn:microsoft.com/office/officeart/2005/8/layout/hierarchy1"/>
    <dgm:cxn modelId="{A5D2F09C-A12A-42FD-BB25-EA5665F76975}" type="presParOf" srcId="{B3894944-D943-4344-B3ED-46EDB61A6C27}" destId="{ED2A1662-6898-4364-B7AC-D1DC04030023}" srcOrd="1" destOrd="0" presId="urn:microsoft.com/office/officeart/2005/8/layout/hierarchy1"/>
    <dgm:cxn modelId="{DF9B075A-EF33-4B74-8E36-78B172ED18AF}" type="presParOf" srcId="{DD59B442-0B96-4814-83D0-6F0CF4A9815B}" destId="{9620DB9C-A45B-43A9-9760-A6191BBAB364}" srcOrd="6" destOrd="0" presId="urn:microsoft.com/office/officeart/2005/8/layout/hierarchy1"/>
    <dgm:cxn modelId="{927CA2F7-8D36-4A14-8496-817D1C454DC6}" type="presParOf" srcId="{DD59B442-0B96-4814-83D0-6F0CF4A9815B}" destId="{86A5059A-6153-4705-87CE-CC5D834C379B}" srcOrd="7" destOrd="0" presId="urn:microsoft.com/office/officeart/2005/8/layout/hierarchy1"/>
    <dgm:cxn modelId="{CB54E63F-879F-41FA-89D4-3E5F53F83266}" type="presParOf" srcId="{86A5059A-6153-4705-87CE-CC5D834C379B}" destId="{FB1AE4FC-FDFA-4B98-9814-09F445F53313}" srcOrd="0" destOrd="0" presId="urn:microsoft.com/office/officeart/2005/8/layout/hierarchy1"/>
    <dgm:cxn modelId="{AA76399D-C737-440F-89F8-53D8C27F7411}" type="presParOf" srcId="{FB1AE4FC-FDFA-4B98-9814-09F445F53313}" destId="{52ACDA14-7392-4CD9-AD4A-CD2F15ACEF9D}" srcOrd="0" destOrd="0" presId="urn:microsoft.com/office/officeart/2005/8/layout/hierarchy1"/>
    <dgm:cxn modelId="{D76CE5B4-C5A4-4E06-B75C-2C6C81E1475C}" type="presParOf" srcId="{FB1AE4FC-FDFA-4B98-9814-09F445F53313}" destId="{93D5754E-4F2C-427F-9E08-D2FA3C8FC8E5}" srcOrd="1" destOrd="0" presId="urn:microsoft.com/office/officeart/2005/8/layout/hierarchy1"/>
    <dgm:cxn modelId="{DE761DC0-5B3F-45EF-8ADA-74805B619456}" type="presParOf" srcId="{86A5059A-6153-4705-87CE-CC5D834C379B}" destId="{C0810DFF-A5FE-467E-8D17-400B3BA9BB91}" srcOrd="1" destOrd="0" presId="urn:microsoft.com/office/officeart/2005/8/layout/hierarchy1"/>
    <dgm:cxn modelId="{39037FEE-9FE3-41DA-8BE7-DD149865EA47}" type="presParOf" srcId="{C0810DFF-A5FE-467E-8D17-400B3BA9BB91}" destId="{A367180F-4B89-4797-B626-F27C803D8807}" srcOrd="0" destOrd="0" presId="urn:microsoft.com/office/officeart/2005/8/layout/hierarchy1"/>
    <dgm:cxn modelId="{C117BAB1-9B7E-4C5B-8373-4EF3B099A55E}" type="presParOf" srcId="{C0810DFF-A5FE-467E-8D17-400B3BA9BB91}" destId="{2539B1CB-D3B1-4EF1-B799-31D00BD5F3C2}" srcOrd="1" destOrd="0" presId="urn:microsoft.com/office/officeart/2005/8/layout/hierarchy1"/>
    <dgm:cxn modelId="{DC81D8DC-159C-4BA1-A616-056DFD36EFFD}" type="presParOf" srcId="{2539B1CB-D3B1-4EF1-B799-31D00BD5F3C2}" destId="{3A6F4897-0613-45AB-BE0D-5F5C80E521D6}" srcOrd="0" destOrd="0" presId="urn:microsoft.com/office/officeart/2005/8/layout/hierarchy1"/>
    <dgm:cxn modelId="{63ADBAFE-189F-4FC7-9B87-1BDA3B5797D6}" type="presParOf" srcId="{3A6F4897-0613-45AB-BE0D-5F5C80E521D6}" destId="{2BE66780-D178-4435-A6CF-545C1457C000}" srcOrd="0" destOrd="0" presId="urn:microsoft.com/office/officeart/2005/8/layout/hierarchy1"/>
    <dgm:cxn modelId="{DC44F770-B9D1-4DDC-8B26-04785C49E6B6}" type="presParOf" srcId="{3A6F4897-0613-45AB-BE0D-5F5C80E521D6}" destId="{82E2C4DB-4D34-42AF-A899-C93E052E838B}" srcOrd="1" destOrd="0" presId="urn:microsoft.com/office/officeart/2005/8/layout/hierarchy1"/>
    <dgm:cxn modelId="{F2409BB5-A636-4D6E-A763-7563D0056C1D}" type="presParOf" srcId="{2539B1CB-D3B1-4EF1-B799-31D00BD5F3C2}" destId="{006D4E0B-564D-4408-9C70-65B349291973}" srcOrd="1" destOrd="0" presId="urn:microsoft.com/office/officeart/2005/8/layout/hierarchy1"/>
    <dgm:cxn modelId="{5A5D0EF3-768C-4BEB-A47E-E84D077E659A}" type="presParOf" srcId="{006D4E0B-564D-4408-9C70-65B349291973}" destId="{69D29D10-4230-42EF-AE74-8A9B8CEAFFFF}" srcOrd="0" destOrd="0" presId="urn:microsoft.com/office/officeart/2005/8/layout/hierarchy1"/>
    <dgm:cxn modelId="{2C404E55-7612-4ACE-A69B-8A01109CB421}" type="presParOf" srcId="{006D4E0B-564D-4408-9C70-65B349291973}" destId="{B6F748C7-E7C4-4EA0-B91A-AA57A6AD7001}" srcOrd="1" destOrd="0" presId="urn:microsoft.com/office/officeart/2005/8/layout/hierarchy1"/>
    <dgm:cxn modelId="{AE170751-0629-4893-9968-8BD7ED1942F4}" type="presParOf" srcId="{B6F748C7-E7C4-4EA0-B91A-AA57A6AD7001}" destId="{BEDBD8B1-5567-49C1-B4E5-5D3E428233A8}" srcOrd="0" destOrd="0" presId="urn:microsoft.com/office/officeart/2005/8/layout/hierarchy1"/>
    <dgm:cxn modelId="{04BCBAB0-03FA-41B9-B248-E07670E9785B}" type="presParOf" srcId="{BEDBD8B1-5567-49C1-B4E5-5D3E428233A8}" destId="{822B6BCA-E958-41FF-A016-55B68FD51E28}" srcOrd="0" destOrd="0" presId="urn:microsoft.com/office/officeart/2005/8/layout/hierarchy1"/>
    <dgm:cxn modelId="{192453A7-88DC-4908-9EE5-E4498B2955AC}" type="presParOf" srcId="{BEDBD8B1-5567-49C1-B4E5-5D3E428233A8}" destId="{84E53DA7-30A2-4270-9B7D-80C3ECE3EA0E}" srcOrd="1" destOrd="0" presId="urn:microsoft.com/office/officeart/2005/8/layout/hierarchy1"/>
    <dgm:cxn modelId="{5E47BB05-DCBE-4586-8AB9-94CC1FE8DCCB}" type="presParOf" srcId="{B6F748C7-E7C4-4EA0-B91A-AA57A6AD7001}" destId="{184EE864-C1B2-4624-AAF9-FBFD788F0F0A}" srcOrd="1" destOrd="0" presId="urn:microsoft.com/office/officeart/2005/8/layout/hierarchy1"/>
    <dgm:cxn modelId="{E8FEDEA5-F793-4DB6-872C-0124DFAD678B}" type="presParOf" srcId="{184EE864-C1B2-4624-AAF9-FBFD788F0F0A}" destId="{FC84D17F-0734-4451-9FB3-50F95B20EAF4}" srcOrd="0" destOrd="0" presId="urn:microsoft.com/office/officeart/2005/8/layout/hierarchy1"/>
    <dgm:cxn modelId="{F7E38CC3-2707-43A7-B292-D12FA0D92856}" type="presParOf" srcId="{184EE864-C1B2-4624-AAF9-FBFD788F0F0A}" destId="{F9E31F51-A8DA-4647-A067-A72A69E44B8B}" srcOrd="1" destOrd="0" presId="urn:microsoft.com/office/officeart/2005/8/layout/hierarchy1"/>
    <dgm:cxn modelId="{BD8E26F4-CFDA-48E9-A3BD-4EC45A339B92}" type="presParOf" srcId="{F9E31F51-A8DA-4647-A067-A72A69E44B8B}" destId="{F55C1126-BF52-4309-A7BF-EBA0A2A3E823}" srcOrd="0" destOrd="0" presId="urn:microsoft.com/office/officeart/2005/8/layout/hierarchy1"/>
    <dgm:cxn modelId="{F9450B0D-5F5A-4DB0-9F0C-EFDEC265D432}" type="presParOf" srcId="{F55C1126-BF52-4309-A7BF-EBA0A2A3E823}" destId="{9E5960B9-BE60-4295-BCE4-DC88F29340FB}" srcOrd="0" destOrd="0" presId="urn:microsoft.com/office/officeart/2005/8/layout/hierarchy1"/>
    <dgm:cxn modelId="{B6A82539-53BB-4E77-BABB-0A83F038B642}" type="presParOf" srcId="{F55C1126-BF52-4309-A7BF-EBA0A2A3E823}" destId="{C5A7A120-E2AE-48A1-981B-2D43729C0AC3}" srcOrd="1" destOrd="0" presId="urn:microsoft.com/office/officeart/2005/8/layout/hierarchy1"/>
    <dgm:cxn modelId="{C5F1839D-84D2-41C5-B400-B4CCB1B0022B}" type="presParOf" srcId="{F9E31F51-A8DA-4647-A067-A72A69E44B8B}" destId="{BA307D0C-E18A-4D16-923D-7A453466390B}" srcOrd="1" destOrd="0" presId="urn:microsoft.com/office/officeart/2005/8/layout/hierarchy1"/>
    <dgm:cxn modelId="{D90314FE-E6F4-48A1-A86B-17DE4EF1811F}" type="presParOf" srcId="{006D4E0B-564D-4408-9C70-65B349291973}" destId="{04007567-9DFC-48F2-8335-9D989A7089D2}" srcOrd="2" destOrd="0" presId="urn:microsoft.com/office/officeart/2005/8/layout/hierarchy1"/>
    <dgm:cxn modelId="{04E1E645-2FA1-4D9B-95D0-061CDD441F1C}" type="presParOf" srcId="{006D4E0B-564D-4408-9C70-65B349291973}" destId="{E841A0DA-3733-4F54-BA1E-FC3578EF65A4}" srcOrd="3" destOrd="0" presId="urn:microsoft.com/office/officeart/2005/8/layout/hierarchy1"/>
    <dgm:cxn modelId="{EA4DA874-241E-40C4-938F-DA13AD628B2D}" type="presParOf" srcId="{E841A0DA-3733-4F54-BA1E-FC3578EF65A4}" destId="{E7AE35F1-6573-4773-AFEC-68C85AD5CB73}" srcOrd="0" destOrd="0" presId="urn:microsoft.com/office/officeart/2005/8/layout/hierarchy1"/>
    <dgm:cxn modelId="{F27057D7-E051-47CB-96A1-79F3B6C659D1}" type="presParOf" srcId="{E7AE35F1-6573-4773-AFEC-68C85AD5CB73}" destId="{5BCA6696-8ACA-4571-ACFF-AF26CDBBC608}" srcOrd="0" destOrd="0" presId="urn:microsoft.com/office/officeart/2005/8/layout/hierarchy1"/>
    <dgm:cxn modelId="{9D67E364-B2C1-44F4-A915-53349A377485}" type="presParOf" srcId="{E7AE35F1-6573-4773-AFEC-68C85AD5CB73}" destId="{E8A3A27F-D11F-464A-BCA9-87555CD32975}" srcOrd="1" destOrd="0" presId="urn:microsoft.com/office/officeart/2005/8/layout/hierarchy1"/>
    <dgm:cxn modelId="{7CE9395D-763B-4208-A8B0-99649FA8D9DD}" type="presParOf" srcId="{E841A0DA-3733-4F54-BA1E-FC3578EF65A4}" destId="{47A08599-66FC-4653-92FC-72911B390F21}" srcOrd="1" destOrd="0" presId="urn:microsoft.com/office/officeart/2005/8/layout/hierarchy1"/>
    <dgm:cxn modelId="{E389834F-4868-4E63-B7AF-699862BDB0FA}" type="presParOf" srcId="{006D4E0B-564D-4408-9C70-65B349291973}" destId="{B1731592-9ECE-432A-B4EA-7821CCAE9006}" srcOrd="4" destOrd="0" presId="urn:microsoft.com/office/officeart/2005/8/layout/hierarchy1"/>
    <dgm:cxn modelId="{A21A4856-BC99-4E28-A414-55F5CADE272C}" type="presParOf" srcId="{006D4E0B-564D-4408-9C70-65B349291973}" destId="{B339421E-D315-454D-B97E-9CEFECCD747F}" srcOrd="5" destOrd="0" presId="urn:microsoft.com/office/officeart/2005/8/layout/hierarchy1"/>
    <dgm:cxn modelId="{DE02E870-C12B-4EC9-AFCF-1C11BF306C40}" type="presParOf" srcId="{B339421E-D315-454D-B97E-9CEFECCD747F}" destId="{5C625E64-ABF3-4CBC-B3BA-E92CC7933A52}" srcOrd="0" destOrd="0" presId="urn:microsoft.com/office/officeart/2005/8/layout/hierarchy1"/>
    <dgm:cxn modelId="{A1258FCA-7DD2-4604-BB3C-F7C57BC936D5}" type="presParOf" srcId="{5C625E64-ABF3-4CBC-B3BA-E92CC7933A52}" destId="{38F2BD66-42AD-49A4-82D6-4ED5AD142E5F}" srcOrd="0" destOrd="0" presId="urn:microsoft.com/office/officeart/2005/8/layout/hierarchy1"/>
    <dgm:cxn modelId="{B63487A4-1A7A-4822-94A8-EBE172097875}" type="presParOf" srcId="{5C625E64-ABF3-4CBC-B3BA-E92CC7933A52}" destId="{6E11E142-1467-4CC6-93B2-6C514E1E3C68}" srcOrd="1" destOrd="0" presId="urn:microsoft.com/office/officeart/2005/8/layout/hierarchy1"/>
    <dgm:cxn modelId="{411756B4-887D-46D7-901E-B4EB5D6389BC}" type="presParOf" srcId="{B339421E-D315-454D-B97E-9CEFECCD747F}" destId="{DFE1DFE4-CE83-495B-A911-FB8662407466}" srcOrd="1" destOrd="0" presId="urn:microsoft.com/office/officeart/2005/8/layout/hierarchy1"/>
    <dgm:cxn modelId="{4C9DC483-F5F4-4BEC-A45A-B3A984308AA8}" type="presParOf" srcId="{C0810DFF-A5FE-467E-8D17-400B3BA9BB91}" destId="{2249CFD7-44A1-41CB-8E3A-023E3D138FFF}" srcOrd="2" destOrd="0" presId="urn:microsoft.com/office/officeart/2005/8/layout/hierarchy1"/>
    <dgm:cxn modelId="{BE6CF96D-54A7-4562-B9B7-078B6508BE28}" type="presParOf" srcId="{C0810DFF-A5FE-467E-8D17-400B3BA9BB91}" destId="{DC411515-B3C8-4AFC-93DD-FABA154ECF13}" srcOrd="3" destOrd="0" presId="urn:microsoft.com/office/officeart/2005/8/layout/hierarchy1"/>
    <dgm:cxn modelId="{9986DBD2-6007-4C46-8131-F75E6365DD01}" type="presParOf" srcId="{DC411515-B3C8-4AFC-93DD-FABA154ECF13}" destId="{CDAE49C0-5102-48BD-8DD9-FBBFAF11406E}" srcOrd="0" destOrd="0" presId="urn:microsoft.com/office/officeart/2005/8/layout/hierarchy1"/>
    <dgm:cxn modelId="{04BE221B-7950-4E61-8EC4-EBAACDAA7B78}" type="presParOf" srcId="{CDAE49C0-5102-48BD-8DD9-FBBFAF11406E}" destId="{64BF9256-6FA5-4897-88CF-B81F3A1EE543}" srcOrd="0" destOrd="0" presId="urn:microsoft.com/office/officeart/2005/8/layout/hierarchy1"/>
    <dgm:cxn modelId="{0FDC1F37-19FF-417A-A1D5-ECE02FDC569C}" type="presParOf" srcId="{CDAE49C0-5102-48BD-8DD9-FBBFAF11406E}" destId="{7E1D0C95-5AAF-4901-BCB9-1A4925338C48}" srcOrd="1" destOrd="0" presId="urn:microsoft.com/office/officeart/2005/8/layout/hierarchy1"/>
    <dgm:cxn modelId="{0E268E64-E238-410C-B25C-51F1A7BF3A44}" type="presParOf" srcId="{DC411515-B3C8-4AFC-93DD-FABA154ECF13}" destId="{F2CE6D89-77A6-4919-AA08-ABFF90B71896}" srcOrd="1" destOrd="0" presId="urn:microsoft.com/office/officeart/2005/8/layout/hierarchy1"/>
    <dgm:cxn modelId="{D7166FE4-C106-4099-A6F7-F502A1A218BC}" type="presParOf" srcId="{F2CE6D89-77A6-4919-AA08-ABFF90B71896}" destId="{1A8039C2-FFA5-4609-A106-9DB7118EB22F}" srcOrd="0" destOrd="0" presId="urn:microsoft.com/office/officeart/2005/8/layout/hierarchy1"/>
    <dgm:cxn modelId="{9C5ACB05-EB13-4D8F-A528-EEEE25E78272}" type="presParOf" srcId="{F2CE6D89-77A6-4919-AA08-ABFF90B71896}" destId="{AE68BCFF-F551-4B5D-B415-5E1ECD03B002}" srcOrd="1" destOrd="0" presId="urn:microsoft.com/office/officeart/2005/8/layout/hierarchy1"/>
    <dgm:cxn modelId="{1CFC128C-B15E-4F73-AA01-1A12AB7703EE}" type="presParOf" srcId="{AE68BCFF-F551-4B5D-B415-5E1ECD03B002}" destId="{4A47DE69-D211-4D58-84F3-0391183D71B0}" srcOrd="0" destOrd="0" presId="urn:microsoft.com/office/officeart/2005/8/layout/hierarchy1"/>
    <dgm:cxn modelId="{0BDA059A-AD5A-4509-AC84-D2E093714299}" type="presParOf" srcId="{4A47DE69-D211-4D58-84F3-0391183D71B0}" destId="{9342551B-92D9-40B6-BE96-A7779D2AD142}" srcOrd="0" destOrd="0" presId="urn:microsoft.com/office/officeart/2005/8/layout/hierarchy1"/>
    <dgm:cxn modelId="{C797E0C0-0449-425E-B7E8-55F567D9E4A5}" type="presParOf" srcId="{4A47DE69-D211-4D58-84F3-0391183D71B0}" destId="{8484E24C-690D-4134-AD69-7C17DDF1BB6B}" srcOrd="1" destOrd="0" presId="urn:microsoft.com/office/officeart/2005/8/layout/hierarchy1"/>
    <dgm:cxn modelId="{24394177-F5F5-445B-A286-E89C5B242E5B}" type="presParOf" srcId="{AE68BCFF-F551-4B5D-B415-5E1ECD03B002}" destId="{14C251E9-1D55-4D4F-89F8-08FC183D1F4A}" srcOrd="1" destOrd="0" presId="urn:microsoft.com/office/officeart/2005/8/layout/hierarchy1"/>
    <dgm:cxn modelId="{9CDF3482-982B-47DA-948F-94AD0DD8B1E9}" type="presParOf" srcId="{F2CE6D89-77A6-4919-AA08-ABFF90B71896}" destId="{2CCD8251-6D22-408D-876F-18182221888B}" srcOrd="2" destOrd="0" presId="urn:microsoft.com/office/officeart/2005/8/layout/hierarchy1"/>
    <dgm:cxn modelId="{945B2AF5-EC46-4262-A12B-073B2B383B7F}" type="presParOf" srcId="{F2CE6D89-77A6-4919-AA08-ABFF90B71896}" destId="{E4DD6CE9-86FE-4DC4-8749-C97C403A984A}" srcOrd="3" destOrd="0" presId="urn:microsoft.com/office/officeart/2005/8/layout/hierarchy1"/>
    <dgm:cxn modelId="{E80B7E2D-9496-493A-BB02-3A61404BE208}" type="presParOf" srcId="{E4DD6CE9-86FE-4DC4-8749-C97C403A984A}" destId="{6B72B48D-3C6C-4E2B-82F2-DEF01823156B}" srcOrd="0" destOrd="0" presId="urn:microsoft.com/office/officeart/2005/8/layout/hierarchy1"/>
    <dgm:cxn modelId="{E4F14FA5-7566-4300-B424-33244AA25432}" type="presParOf" srcId="{6B72B48D-3C6C-4E2B-82F2-DEF01823156B}" destId="{7825E95A-12F3-4A06-B585-CEB32364CF8D}" srcOrd="0" destOrd="0" presId="urn:microsoft.com/office/officeart/2005/8/layout/hierarchy1"/>
    <dgm:cxn modelId="{2EC5A867-D07C-416C-8FAA-C3CCFCCE9301}" type="presParOf" srcId="{6B72B48D-3C6C-4E2B-82F2-DEF01823156B}" destId="{1504C5B0-3F93-46BF-9E43-1D2E2D23C265}" srcOrd="1" destOrd="0" presId="urn:microsoft.com/office/officeart/2005/8/layout/hierarchy1"/>
    <dgm:cxn modelId="{7C700D0F-33FA-4E56-B875-6DE5FD020D3F}" type="presParOf" srcId="{E4DD6CE9-86FE-4DC4-8749-C97C403A984A}" destId="{11F8D24F-6FD0-4ECA-B47D-6969FD040863}" srcOrd="1" destOrd="0" presId="urn:microsoft.com/office/officeart/2005/8/layout/hierarchy1"/>
    <dgm:cxn modelId="{2E5B9AA8-7C6E-4963-8B3D-6FC7ED1283EE}" type="presParOf" srcId="{F2CE6D89-77A6-4919-AA08-ABFF90B71896}" destId="{1B0B1B42-26F5-47A6-ABC4-A3BF6816184A}" srcOrd="4" destOrd="0" presId="urn:microsoft.com/office/officeart/2005/8/layout/hierarchy1"/>
    <dgm:cxn modelId="{83E3FB32-5479-49D3-B86F-D9E50D69232E}" type="presParOf" srcId="{F2CE6D89-77A6-4919-AA08-ABFF90B71896}" destId="{8217DC60-C50E-4BC3-80C6-EB996AC56DDE}" srcOrd="5" destOrd="0" presId="urn:microsoft.com/office/officeart/2005/8/layout/hierarchy1"/>
    <dgm:cxn modelId="{3C4EB790-37DA-4E89-B240-C7E6F493F83B}" type="presParOf" srcId="{8217DC60-C50E-4BC3-80C6-EB996AC56DDE}" destId="{4CAD3D75-EC46-4768-8EE8-AF9C1F83AA96}" srcOrd="0" destOrd="0" presId="urn:microsoft.com/office/officeart/2005/8/layout/hierarchy1"/>
    <dgm:cxn modelId="{98AF2336-E38F-4416-9E78-3CA5550621FB}" type="presParOf" srcId="{4CAD3D75-EC46-4768-8EE8-AF9C1F83AA96}" destId="{06FEF14F-3504-4A62-AABF-963708A09238}" srcOrd="0" destOrd="0" presId="urn:microsoft.com/office/officeart/2005/8/layout/hierarchy1"/>
    <dgm:cxn modelId="{4DF24BA5-AFE0-48BB-AB23-9E36DDC32849}" type="presParOf" srcId="{4CAD3D75-EC46-4768-8EE8-AF9C1F83AA96}" destId="{1A918A2C-1ED9-4B93-BC7F-197B07922317}" srcOrd="1" destOrd="0" presId="urn:microsoft.com/office/officeart/2005/8/layout/hierarchy1"/>
    <dgm:cxn modelId="{DA785AAB-D732-43EC-8A3A-285ABBCB27CF}" type="presParOf" srcId="{8217DC60-C50E-4BC3-80C6-EB996AC56DDE}" destId="{9C014ED6-B686-49D9-AA0C-67830EB76A63}" srcOrd="1" destOrd="0" presId="urn:microsoft.com/office/officeart/2005/8/layout/hierarchy1"/>
    <dgm:cxn modelId="{ADF5D300-63F0-4139-8E57-0F23EA752097}" type="presParOf" srcId="{9C014ED6-B686-49D9-AA0C-67830EB76A63}" destId="{56AB659A-D890-490A-AADD-CF923A13F490}" srcOrd="0" destOrd="0" presId="urn:microsoft.com/office/officeart/2005/8/layout/hierarchy1"/>
    <dgm:cxn modelId="{7D9DD43C-6B14-405D-B458-173A637E54BC}" type="presParOf" srcId="{9C014ED6-B686-49D9-AA0C-67830EB76A63}" destId="{DA3FA71A-BEED-4985-A929-8C9AB35FA01A}" srcOrd="1" destOrd="0" presId="urn:microsoft.com/office/officeart/2005/8/layout/hierarchy1"/>
    <dgm:cxn modelId="{17C12D76-30AE-4E2E-836F-C20325F86A7E}" type="presParOf" srcId="{DA3FA71A-BEED-4985-A929-8C9AB35FA01A}" destId="{F41B3A85-9B81-4525-86AB-244BF1A491C0}" srcOrd="0" destOrd="0" presId="urn:microsoft.com/office/officeart/2005/8/layout/hierarchy1"/>
    <dgm:cxn modelId="{1E29379B-D0A6-4F3A-BF99-4C4B1CDEBEBD}" type="presParOf" srcId="{F41B3A85-9B81-4525-86AB-244BF1A491C0}" destId="{B934E36D-918B-4CC5-8D0E-0F869FC0DFB0}" srcOrd="0" destOrd="0" presId="urn:microsoft.com/office/officeart/2005/8/layout/hierarchy1"/>
    <dgm:cxn modelId="{3317E5FA-FFC0-4DF6-A12B-C87F6FCA751C}" type="presParOf" srcId="{F41B3A85-9B81-4525-86AB-244BF1A491C0}" destId="{F99893FC-26AD-437D-877E-2B18239DB9FC}" srcOrd="1" destOrd="0" presId="urn:microsoft.com/office/officeart/2005/8/layout/hierarchy1"/>
    <dgm:cxn modelId="{479C8A4E-4C20-4A69-B233-595797EFB3D6}" type="presParOf" srcId="{DA3FA71A-BEED-4985-A929-8C9AB35FA01A}" destId="{1EE88EC0-35C3-4479-A52B-D145C67BE8EE}" srcOrd="1" destOrd="0" presId="urn:microsoft.com/office/officeart/2005/8/layout/hierarchy1"/>
    <dgm:cxn modelId="{376962AC-10C5-437C-8637-2A7EF9036805}" type="presParOf" srcId="{C0810DFF-A5FE-467E-8D17-400B3BA9BB91}" destId="{1907281D-7B18-487A-AA4E-F75F48CD5830}" srcOrd="4" destOrd="0" presId="urn:microsoft.com/office/officeart/2005/8/layout/hierarchy1"/>
    <dgm:cxn modelId="{A89D5335-4BD4-48AC-A115-93B9CB0D3E0C}" type="presParOf" srcId="{C0810DFF-A5FE-467E-8D17-400B3BA9BB91}" destId="{7F864EB3-CCC2-4664-B151-533A6CB2E38A}" srcOrd="5" destOrd="0" presId="urn:microsoft.com/office/officeart/2005/8/layout/hierarchy1"/>
    <dgm:cxn modelId="{519235EF-61C0-43FD-AFC4-7EAC4272A496}" type="presParOf" srcId="{7F864EB3-CCC2-4664-B151-533A6CB2E38A}" destId="{A1FC00F1-7FD7-493B-8B96-172143D0FBC3}" srcOrd="0" destOrd="0" presId="urn:microsoft.com/office/officeart/2005/8/layout/hierarchy1"/>
    <dgm:cxn modelId="{927304FF-5123-4517-B2C0-A9DBD0A3815A}" type="presParOf" srcId="{A1FC00F1-7FD7-493B-8B96-172143D0FBC3}" destId="{87EF2935-8867-4939-865D-ED5C09D4A8B7}" srcOrd="0" destOrd="0" presId="urn:microsoft.com/office/officeart/2005/8/layout/hierarchy1"/>
    <dgm:cxn modelId="{7BB006E4-A073-4B79-82AC-825B07951C60}" type="presParOf" srcId="{A1FC00F1-7FD7-493B-8B96-172143D0FBC3}" destId="{6DF44BC8-B0F2-4866-A063-71580D1E765D}" srcOrd="1" destOrd="0" presId="urn:microsoft.com/office/officeart/2005/8/layout/hierarchy1"/>
    <dgm:cxn modelId="{F687A36B-87D5-4547-B4E0-6FBFEC0616AA}" type="presParOf" srcId="{7F864EB3-CCC2-4664-B151-533A6CB2E38A}" destId="{9F7E2BA4-21A4-4C23-AABB-3000EBB56302}" srcOrd="1" destOrd="0" presId="urn:microsoft.com/office/officeart/2005/8/layout/hierarchy1"/>
    <dgm:cxn modelId="{451DEF19-4C67-4ECD-9422-55BC462547DD}" type="presParOf" srcId="{9F7E2BA4-21A4-4C23-AABB-3000EBB56302}" destId="{06130D25-6940-49B9-9451-868CDC94B5C9}" srcOrd="0" destOrd="0" presId="urn:microsoft.com/office/officeart/2005/8/layout/hierarchy1"/>
    <dgm:cxn modelId="{A1FFD1D1-A103-4C8C-A9EF-320EC265BA23}" type="presParOf" srcId="{9F7E2BA4-21A4-4C23-AABB-3000EBB56302}" destId="{E3AF9813-E63D-4839-A86E-F765528431A3}" srcOrd="1" destOrd="0" presId="urn:microsoft.com/office/officeart/2005/8/layout/hierarchy1"/>
    <dgm:cxn modelId="{036C0397-843A-4A85-A8EB-A9602ADC0A76}" type="presParOf" srcId="{E3AF9813-E63D-4839-A86E-F765528431A3}" destId="{2B49E216-C89C-4311-9A09-4C2005A92D9B}" srcOrd="0" destOrd="0" presId="urn:microsoft.com/office/officeart/2005/8/layout/hierarchy1"/>
    <dgm:cxn modelId="{7046BCBF-4358-4615-8810-B5E550FAC67B}" type="presParOf" srcId="{2B49E216-C89C-4311-9A09-4C2005A92D9B}" destId="{A1986B94-43F0-467D-B35C-C21C0B3C60C0}" srcOrd="0" destOrd="0" presId="urn:microsoft.com/office/officeart/2005/8/layout/hierarchy1"/>
    <dgm:cxn modelId="{938FA0BC-62A7-4ED2-AAF2-48344AF14CBF}" type="presParOf" srcId="{2B49E216-C89C-4311-9A09-4C2005A92D9B}" destId="{544DA406-B24C-4ABD-B233-4F1D209977E4}" srcOrd="1" destOrd="0" presId="urn:microsoft.com/office/officeart/2005/8/layout/hierarchy1"/>
    <dgm:cxn modelId="{6518E864-5D82-414B-BFB4-C526DE62B1D0}" type="presParOf" srcId="{E3AF9813-E63D-4839-A86E-F765528431A3}" destId="{2F224B5A-9FED-4861-A4B8-93FDFFFD8883}" srcOrd="1" destOrd="0" presId="urn:microsoft.com/office/officeart/2005/8/layout/hierarchy1"/>
    <dgm:cxn modelId="{FCF0CDE1-BE50-4E72-8AFD-F2378E7A6F9A}" type="presParOf" srcId="{9F7E2BA4-21A4-4C23-AABB-3000EBB56302}" destId="{C4E9BA56-9994-4C7C-9545-9E049D4BAD20}" srcOrd="2" destOrd="0" presId="urn:microsoft.com/office/officeart/2005/8/layout/hierarchy1"/>
    <dgm:cxn modelId="{8F1A86F4-01B8-4E11-BDA8-01AC5477E105}" type="presParOf" srcId="{9F7E2BA4-21A4-4C23-AABB-3000EBB56302}" destId="{0353CAD5-2AA7-4E4D-8590-9944238F7C31}" srcOrd="3" destOrd="0" presId="urn:microsoft.com/office/officeart/2005/8/layout/hierarchy1"/>
    <dgm:cxn modelId="{7F38C20B-115F-4D27-A4E3-02F24A0B0683}" type="presParOf" srcId="{0353CAD5-2AA7-4E4D-8590-9944238F7C31}" destId="{D82A4CB0-A214-47C1-BC9A-73F09919FF55}" srcOrd="0" destOrd="0" presId="urn:microsoft.com/office/officeart/2005/8/layout/hierarchy1"/>
    <dgm:cxn modelId="{ECEAA769-39EB-468F-9912-B68C7598C0FE}" type="presParOf" srcId="{D82A4CB0-A214-47C1-BC9A-73F09919FF55}" destId="{DCBAB73F-32F6-4558-A304-A1ED9FAD9B4F}" srcOrd="0" destOrd="0" presId="urn:microsoft.com/office/officeart/2005/8/layout/hierarchy1"/>
    <dgm:cxn modelId="{6ABFCC20-BFB4-4E2E-8CB0-0808CBDA0CD2}" type="presParOf" srcId="{D82A4CB0-A214-47C1-BC9A-73F09919FF55}" destId="{99922C77-3A6F-47FD-9CEB-93DA37609653}" srcOrd="1" destOrd="0" presId="urn:microsoft.com/office/officeart/2005/8/layout/hierarchy1"/>
    <dgm:cxn modelId="{48902D4A-EAF0-4023-B610-709255B01B8C}" type="presParOf" srcId="{0353CAD5-2AA7-4E4D-8590-9944238F7C31}" destId="{7CD5DC26-0B36-4526-B7A6-EA935F50768C}" srcOrd="1" destOrd="0" presId="urn:microsoft.com/office/officeart/2005/8/layout/hierarchy1"/>
    <dgm:cxn modelId="{1BE5FB6B-220E-452C-A5D6-BD783707157F}" type="presParOf" srcId="{9F7E2BA4-21A4-4C23-AABB-3000EBB56302}" destId="{CD08C11F-8DC9-4161-80AA-FA913AAE0B29}" srcOrd="4" destOrd="0" presId="urn:microsoft.com/office/officeart/2005/8/layout/hierarchy1"/>
    <dgm:cxn modelId="{36F56DF7-01DE-478A-92AF-70508E332B4B}" type="presParOf" srcId="{9F7E2BA4-21A4-4C23-AABB-3000EBB56302}" destId="{96AEA19F-7A20-48DC-AB9F-BA0FE252A1D6}" srcOrd="5" destOrd="0" presId="urn:microsoft.com/office/officeart/2005/8/layout/hierarchy1"/>
    <dgm:cxn modelId="{C90BB32E-F8E9-4FA4-974F-128DA8493C90}" type="presParOf" srcId="{96AEA19F-7A20-48DC-AB9F-BA0FE252A1D6}" destId="{E380C60C-FAE6-4957-89F2-E62C735ABAD8}" srcOrd="0" destOrd="0" presId="urn:microsoft.com/office/officeart/2005/8/layout/hierarchy1"/>
    <dgm:cxn modelId="{4E86F081-C00A-444D-ADD1-F8844CE1CCA5}" type="presParOf" srcId="{E380C60C-FAE6-4957-89F2-E62C735ABAD8}" destId="{F39583B5-D28F-439E-BF15-B99358B5BCD7}" srcOrd="0" destOrd="0" presId="urn:microsoft.com/office/officeart/2005/8/layout/hierarchy1"/>
    <dgm:cxn modelId="{BEC5E195-676D-48F1-8086-125499EF1302}" type="presParOf" srcId="{E380C60C-FAE6-4957-89F2-E62C735ABAD8}" destId="{CD0DAACB-2FEA-453E-95B2-E9F9D0D58F02}" srcOrd="1" destOrd="0" presId="urn:microsoft.com/office/officeart/2005/8/layout/hierarchy1"/>
    <dgm:cxn modelId="{FF07310F-4E97-4EFD-84D2-4A77E84DCD2F}" type="presParOf" srcId="{96AEA19F-7A20-48DC-AB9F-BA0FE252A1D6}" destId="{E2F78F82-2C9A-423B-AD63-E9FF0C2A807A}" srcOrd="1" destOrd="0" presId="urn:microsoft.com/office/officeart/2005/8/layout/hierarchy1"/>
    <dgm:cxn modelId="{34A31CF4-57F2-45F4-93E0-F707D3144B66}" type="presParOf" srcId="{9F7E2BA4-21A4-4C23-AABB-3000EBB56302}" destId="{6794C77E-F458-479F-903F-B1B98917FDBB}" srcOrd="6" destOrd="0" presId="urn:microsoft.com/office/officeart/2005/8/layout/hierarchy1"/>
    <dgm:cxn modelId="{4D35B116-6DA9-4E11-9D2B-D6223009BBDA}" type="presParOf" srcId="{9F7E2BA4-21A4-4C23-AABB-3000EBB56302}" destId="{72F86860-F0C0-4B6F-AFE3-03DAF1A3D9C4}" srcOrd="7" destOrd="0" presId="urn:microsoft.com/office/officeart/2005/8/layout/hierarchy1"/>
    <dgm:cxn modelId="{9D06BAB5-088E-453D-AEEA-3AE930BDBC00}" type="presParOf" srcId="{72F86860-F0C0-4B6F-AFE3-03DAF1A3D9C4}" destId="{AA034CED-4711-488D-803C-1D04DFFC54FE}" srcOrd="0" destOrd="0" presId="urn:microsoft.com/office/officeart/2005/8/layout/hierarchy1"/>
    <dgm:cxn modelId="{E791401A-617B-426F-8FB7-7053E9F3C171}" type="presParOf" srcId="{AA034CED-4711-488D-803C-1D04DFFC54FE}" destId="{494B7FC4-844E-44EB-8972-A18C0F8C1326}" srcOrd="0" destOrd="0" presId="urn:microsoft.com/office/officeart/2005/8/layout/hierarchy1"/>
    <dgm:cxn modelId="{0BDA4B46-E7DE-4FB6-89E8-6BC00C73AEE6}" type="presParOf" srcId="{AA034CED-4711-488D-803C-1D04DFFC54FE}" destId="{4786231B-A054-47D9-9B1A-CF8E7734DE60}" srcOrd="1" destOrd="0" presId="urn:microsoft.com/office/officeart/2005/8/layout/hierarchy1"/>
    <dgm:cxn modelId="{3F077673-0E69-42C7-9941-545B5606D9D0}" type="presParOf" srcId="{72F86860-F0C0-4B6F-AFE3-03DAF1A3D9C4}" destId="{4E705858-109C-48DB-AADD-B3C208CBB962}" srcOrd="1" destOrd="0" presId="urn:microsoft.com/office/officeart/2005/8/layout/hierarchy1"/>
    <dgm:cxn modelId="{A0E8662A-2FDD-4C8B-B099-D035EA06B305}" type="presParOf" srcId="{C0810DFF-A5FE-467E-8D17-400B3BA9BB91}" destId="{9CBF5638-2535-4AD8-873C-AA425725BF72}" srcOrd="6" destOrd="0" presId="urn:microsoft.com/office/officeart/2005/8/layout/hierarchy1"/>
    <dgm:cxn modelId="{F679F525-7F6A-40FB-B827-F1BE1FD8EE0A}" type="presParOf" srcId="{C0810DFF-A5FE-467E-8D17-400B3BA9BB91}" destId="{F8F86488-FC0D-403D-B0C2-6B1E30B5D5AF}" srcOrd="7" destOrd="0" presId="urn:microsoft.com/office/officeart/2005/8/layout/hierarchy1"/>
    <dgm:cxn modelId="{728336D3-CCF2-42A8-AECB-C5C8F7D716C9}" type="presParOf" srcId="{F8F86488-FC0D-403D-B0C2-6B1E30B5D5AF}" destId="{E62B3923-B0ED-47AE-AFCD-9EE5376F6ABE}" srcOrd="0" destOrd="0" presId="urn:microsoft.com/office/officeart/2005/8/layout/hierarchy1"/>
    <dgm:cxn modelId="{1D32D0ED-F216-414D-893A-64879B8BBB85}" type="presParOf" srcId="{E62B3923-B0ED-47AE-AFCD-9EE5376F6ABE}" destId="{EFD1B3BE-1633-47AF-915C-6C72A2CB4AAB}" srcOrd="0" destOrd="0" presId="urn:microsoft.com/office/officeart/2005/8/layout/hierarchy1"/>
    <dgm:cxn modelId="{E9CA93CB-8BB9-446C-AD7F-07D78F3A737C}" type="presParOf" srcId="{E62B3923-B0ED-47AE-AFCD-9EE5376F6ABE}" destId="{00428764-C30D-4087-82EB-C10D5CC28125}" srcOrd="1" destOrd="0" presId="urn:microsoft.com/office/officeart/2005/8/layout/hierarchy1"/>
    <dgm:cxn modelId="{B2666D3C-62A3-4870-B087-805C73821CE9}" type="presParOf" srcId="{F8F86488-FC0D-403D-B0C2-6B1E30B5D5AF}" destId="{F813346C-A89A-4B0E-9FA5-F6F72F9662A2}" srcOrd="1" destOrd="0" presId="urn:microsoft.com/office/officeart/2005/8/layout/hierarchy1"/>
    <dgm:cxn modelId="{D9C07DA6-5252-400E-8A03-A271F73DDFE9}" type="presParOf" srcId="{F813346C-A89A-4B0E-9FA5-F6F72F9662A2}" destId="{16FD8799-2A67-468D-BDD7-F282F21D46A7}" srcOrd="0" destOrd="0" presId="urn:microsoft.com/office/officeart/2005/8/layout/hierarchy1"/>
    <dgm:cxn modelId="{F33A6EAF-0761-41F8-B1E6-D673F0FAAEB6}" type="presParOf" srcId="{F813346C-A89A-4B0E-9FA5-F6F72F9662A2}" destId="{8E120724-2235-472B-A2C7-04CD757964BF}" srcOrd="1" destOrd="0" presId="urn:microsoft.com/office/officeart/2005/8/layout/hierarchy1"/>
    <dgm:cxn modelId="{0B4CB7D0-9FE5-4594-97D9-75197C04F0E5}" type="presParOf" srcId="{8E120724-2235-472B-A2C7-04CD757964BF}" destId="{222C939E-1849-44C8-A3DB-09DD61E2479C}" srcOrd="0" destOrd="0" presId="urn:microsoft.com/office/officeart/2005/8/layout/hierarchy1"/>
    <dgm:cxn modelId="{55554D3D-B734-4FFA-BC76-CE64E32DB2EC}" type="presParOf" srcId="{222C939E-1849-44C8-A3DB-09DD61E2479C}" destId="{20174CF3-3D5D-43DA-BA47-F4301EE67F5A}" srcOrd="0" destOrd="0" presId="urn:microsoft.com/office/officeart/2005/8/layout/hierarchy1"/>
    <dgm:cxn modelId="{E6C1AA9A-2003-4ECD-8BD3-E72159A7C838}" type="presParOf" srcId="{222C939E-1849-44C8-A3DB-09DD61E2479C}" destId="{9275D0BA-D481-430A-B109-ED5018D9730F}" srcOrd="1" destOrd="0" presId="urn:microsoft.com/office/officeart/2005/8/layout/hierarchy1"/>
    <dgm:cxn modelId="{FF96BEAF-6B97-4B2F-A3F2-2C10C397CB0D}" type="presParOf" srcId="{8E120724-2235-472B-A2C7-04CD757964BF}" destId="{D93CCCB7-56D7-4F3C-8FCE-CAC3CE6DAB6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FD8799-2A67-468D-BDD7-F282F21D46A7}">
      <dsp:nvSpPr>
        <dsp:cNvPr id="0" name=""/>
        <dsp:cNvSpPr/>
      </dsp:nvSpPr>
      <dsp:spPr>
        <a:xfrm>
          <a:off x="10564925" y="2558695"/>
          <a:ext cx="91440" cy="1636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BF5638-2535-4AD8-873C-AA425725BF72}">
      <dsp:nvSpPr>
        <dsp:cNvPr id="0" name=""/>
        <dsp:cNvSpPr/>
      </dsp:nvSpPr>
      <dsp:spPr>
        <a:xfrm>
          <a:off x="7515950" y="2037754"/>
          <a:ext cx="3094694" cy="163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518"/>
              </a:lnTo>
              <a:lnTo>
                <a:pt x="3094694" y="111518"/>
              </a:lnTo>
              <a:lnTo>
                <a:pt x="3094694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94C77E-F458-479F-903F-B1B98917FDBB}">
      <dsp:nvSpPr>
        <dsp:cNvPr id="0" name=""/>
        <dsp:cNvSpPr/>
      </dsp:nvSpPr>
      <dsp:spPr>
        <a:xfrm>
          <a:off x="8891370" y="2558695"/>
          <a:ext cx="1031564" cy="163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518"/>
              </a:lnTo>
              <a:lnTo>
                <a:pt x="1031564" y="111518"/>
              </a:lnTo>
              <a:lnTo>
                <a:pt x="1031564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08C11F-8DC9-4161-80AA-FA913AAE0B29}">
      <dsp:nvSpPr>
        <dsp:cNvPr id="0" name=""/>
        <dsp:cNvSpPr/>
      </dsp:nvSpPr>
      <dsp:spPr>
        <a:xfrm>
          <a:off x="8891370" y="2558695"/>
          <a:ext cx="343854" cy="163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518"/>
              </a:lnTo>
              <a:lnTo>
                <a:pt x="343854" y="111518"/>
              </a:lnTo>
              <a:lnTo>
                <a:pt x="343854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9BA56-9994-4C7C-9545-9E049D4BAD20}">
      <dsp:nvSpPr>
        <dsp:cNvPr id="0" name=""/>
        <dsp:cNvSpPr/>
      </dsp:nvSpPr>
      <dsp:spPr>
        <a:xfrm>
          <a:off x="8547515" y="2558695"/>
          <a:ext cx="343854" cy="163643"/>
        </a:xfrm>
        <a:custGeom>
          <a:avLst/>
          <a:gdLst/>
          <a:ahLst/>
          <a:cxnLst/>
          <a:rect l="0" t="0" r="0" b="0"/>
          <a:pathLst>
            <a:path>
              <a:moveTo>
                <a:pt x="343854" y="0"/>
              </a:moveTo>
              <a:lnTo>
                <a:pt x="343854" y="111518"/>
              </a:lnTo>
              <a:lnTo>
                <a:pt x="0" y="111518"/>
              </a:lnTo>
              <a:lnTo>
                <a:pt x="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130D25-6940-49B9-9451-868CDC94B5C9}">
      <dsp:nvSpPr>
        <dsp:cNvPr id="0" name=""/>
        <dsp:cNvSpPr/>
      </dsp:nvSpPr>
      <dsp:spPr>
        <a:xfrm>
          <a:off x="7859805" y="2558695"/>
          <a:ext cx="1031564" cy="163643"/>
        </a:xfrm>
        <a:custGeom>
          <a:avLst/>
          <a:gdLst/>
          <a:ahLst/>
          <a:cxnLst/>
          <a:rect l="0" t="0" r="0" b="0"/>
          <a:pathLst>
            <a:path>
              <a:moveTo>
                <a:pt x="1031564" y="0"/>
              </a:moveTo>
              <a:lnTo>
                <a:pt x="1031564" y="111518"/>
              </a:lnTo>
              <a:lnTo>
                <a:pt x="0" y="111518"/>
              </a:lnTo>
              <a:lnTo>
                <a:pt x="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07281D-7B18-487A-AA4E-F75F48CD5830}">
      <dsp:nvSpPr>
        <dsp:cNvPr id="0" name=""/>
        <dsp:cNvSpPr/>
      </dsp:nvSpPr>
      <dsp:spPr>
        <a:xfrm>
          <a:off x="7515950" y="2037754"/>
          <a:ext cx="1375419" cy="163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518"/>
              </a:lnTo>
              <a:lnTo>
                <a:pt x="1375419" y="111518"/>
              </a:lnTo>
              <a:lnTo>
                <a:pt x="1375419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AB659A-D890-490A-AADD-CF923A13F490}">
      <dsp:nvSpPr>
        <dsp:cNvPr id="0" name=""/>
        <dsp:cNvSpPr/>
      </dsp:nvSpPr>
      <dsp:spPr>
        <a:xfrm>
          <a:off x="7126375" y="3079635"/>
          <a:ext cx="91440" cy="1636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0B1B42-26F5-47A6-ABC4-A3BF6816184A}">
      <dsp:nvSpPr>
        <dsp:cNvPr id="0" name=""/>
        <dsp:cNvSpPr/>
      </dsp:nvSpPr>
      <dsp:spPr>
        <a:xfrm>
          <a:off x="6484385" y="2558695"/>
          <a:ext cx="687709" cy="163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518"/>
              </a:lnTo>
              <a:lnTo>
                <a:pt x="687709" y="111518"/>
              </a:lnTo>
              <a:lnTo>
                <a:pt x="687709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CD8251-6D22-408D-876F-18182221888B}">
      <dsp:nvSpPr>
        <dsp:cNvPr id="0" name=""/>
        <dsp:cNvSpPr/>
      </dsp:nvSpPr>
      <dsp:spPr>
        <a:xfrm>
          <a:off x="6438665" y="2558695"/>
          <a:ext cx="91440" cy="1636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039C2-FFA5-4609-A106-9DB7118EB22F}">
      <dsp:nvSpPr>
        <dsp:cNvPr id="0" name=""/>
        <dsp:cNvSpPr/>
      </dsp:nvSpPr>
      <dsp:spPr>
        <a:xfrm>
          <a:off x="5796675" y="2558695"/>
          <a:ext cx="687709" cy="163643"/>
        </a:xfrm>
        <a:custGeom>
          <a:avLst/>
          <a:gdLst/>
          <a:ahLst/>
          <a:cxnLst/>
          <a:rect l="0" t="0" r="0" b="0"/>
          <a:pathLst>
            <a:path>
              <a:moveTo>
                <a:pt x="687709" y="0"/>
              </a:moveTo>
              <a:lnTo>
                <a:pt x="687709" y="111518"/>
              </a:lnTo>
              <a:lnTo>
                <a:pt x="0" y="111518"/>
              </a:lnTo>
              <a:lnTo>
                <a:pt x="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49CFD7-44A1-41CB-8E3A-023E3D138FFF}">
      <dsp:nvSpPr>
        <dsp:cNvPr id="0" name=""/>
        <dsp:cNvSpPr/>
      </dsp:nvSpPr>
      <dsp:spPr>
        <a:xfrm>
          <a:off x="6484385" y="2037754"/>
          <a:ext cx="1031564" cy="163643"/>
        </a:xfrm>
        <a:custGeom>
          <a:avLst/>
          <a:gdLst/>
          <a:ahLst/>
          <a:cxnLst/>
          <a:rect l="0" t="0" r="0" b="0"/>
          <a:pathLst>
            <a:path>
              <a:moveTo>
                <a:pt x="1031564" y="0"/>
              </a:moveTo>
              <a:lnTo>
                <a:pt x="1031564" y="111518"/>
              </a:lnTo>
              <a:lnTo>
                <a:pt x="0" y="111518"/>
              </a:lnTo>
              <a:lnTo>
                <a:pt x="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731592-9ECE-432A-B4EA-7821CCAE9006}">
      <dsp:nvSpPr>
        <dsp:cNvPr id="0" name=""/>
        <dsp:cNvSpPr/>
      </dsp:nvSpPr>
      <dsp:spPr>
        <a:xfrm>
          <a:off x="4421255" y="2558695"/>
          <a:ext cx="687709" cy="163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518"/>
              </a:lnTo>
              <a:lnTo>
                <a:pt x="687709" y="111518"/>
              </a:lnTo>
              <a:lnTo>
                <a:pt x="687709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007567-9DFC-48F2-8335-9D989A7089D2}">
      <dsp:nvSpPr>
        <dsp:cNvPr id="0" name=""/>
        <dsp:cNvSpPr/>
      </dsp:nvSpPr>
      <dsp:spPr>
        <a:xfrm>
          <a:off x="4375535" y="2558695"/>
          <a:ext cx="91440" cy="1636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84D17F-0734-4451-9FB3-50F95B20EAF4}">
      <dsp:nvSpPr>
        <dsp:cNvPr id="0" name=""/>
        <dsp:cNvSpPr/>
      </dsp:nvSpPr>
      <dsp:spPr>
        <a:xfrm>
          <a:off x="3687825" y="3079635"/>
          <a:ext cx="91440" cy="1636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D29D10-4230-42EF-AE74-8A9B8CEAFFFF}">
      <dsp:nvSpPr>
        <dsp:cNvPr id="0" name=""/>
        <dsp:cNvSpPr/>
      </dsp:nvSpPr>
      <dsp:spPr>
        <a:xfrm>
          <a:off x="3733545" y="2558695"/>
          <a:ext cx="687709" cy="163643"/>
        </a:xfrm>
        <a:custGeom>
          <a:avLst/>
          <a:gdLst/>
          <a:ahLst/>
          <a:cxnLst/>
          <a:rect l="0" t="0" r="0" b="0"/>
          <a:pathLst>
            <a:path>
              <a:moveTo>
                <a:pt x="687709" y="0"/>
              </a:moveTo>
              <a:lnTo>
                <a:pt x="687709" y="111518"/>
              </a:lnTo>
              <a:lnTo>
                <a:pt x="0" y="111518"/>
              </a:lnTo>
              <a:lnTo>
                <a:pt x="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67180F-4B89-4797-B626-F27C803D8807}">
      <dsp:nvSpPr>
        <dsp:cNvPr id="0" name=""/>
        <dsp:cNvSpPr/>
      </dsp:nvSpPr>
      <dsp:spPr>
        <a:xfrm>
          <a:off x="4421255" y="2037754"/>
          <a:ext cx="3094694" cy="163643"/>
        </a:xfrm>
        <a:custGeom>
          <a:avLst/>
          <a:gdLst/>
          <a:ahLst/>
          <a:cxnLst/>
          <a:rect l="0" t="0" r="0" b="0"/>
          <a:pathLst>
            <a:path>
              <a:moveTo>
                <a:pt x="3094694" y="0"/>
              </a:moveTo>
              <a:lnTo>
                <a:pt x="3094694" y="111518"/>
              </a:lnTo>
              <a:lnTo>
                <a:pt x="0" y="111518"/>
              </a:lnTo>
              <a:lnTo>
                <a:pt x="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20DB9C-A45B-43A9-9760-A6191BBAB364}">
      <dsp:nvSpPr>
        <dsp:cNvPr id="0" name=""/>
        <dsp:cNvSpPr/>
      </dsp:nvSpPr>
      <dsp:spPr>
        <a:xfrm>
          <a:off x="4414783" y="1516814"/>
          <a:ext cx="3101166" cy="163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518"/>
              </a:lnTo>
              <a:lnTo>
                <a:pt x="3101166" y="111518"/>
              </a:lnTo>
              <a:lnTo>
                <a:pt x="3101166" y="1636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E11B05-8C98-45D7-A572-CC461037C362}">
      <dsp:nvSpPr>
        <dsp:cNvPr id="0" name=""/>
        <dsp:cNvSpPr/>
      </dsp:nvSpPr>
      <dsp:spPr>
        <a:xfrm>
          <a:off x="3674881" y="2037754"/>
          <a:ext cx="91440" cy="1636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C99D16-5FCC-4C81-812D-8FF81DF3DD6A}">
      <dsp:nvSpPr>
        <dsp:cNvPr id="0" name=""/>
        <dsp:cNvSpPr/>
      </dsp:nvSpPr>
      <dsp:spPr>
        <a:xfrm>
          <a:off x="3720601" y="1516814"/>
          <a:ext cx="694182" cy="163643"/>
        </a:xfrm>
        <a:custGeom>
          <a:avLst/>
          <a:gdLst/>
          <a:ahLst/>
          <a:cxnLst/>
          <a:rect l="0" t="0" r="0" b="0"/>
          <a:pathLst>
            <a:path>
              <a:moveTo>
                <a:pt x="694182" y="0"/>
              </a:moveTo>
              <a:lnTo>
                <a:pt x="694182" y="111518"/>
              </a:lnTo>
              <a:lnTo>
                <a:pt x="0" y="111518"/>
              </a:lnTo>
              <a:lnTo>
                <a:pt x="0" y="1636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7BE7AD-9229-4CFA-AA1C-99DD98EB5F1A}">
      <dsp:nvSpPr>
        <dsp:cNvPr id="0" name=""/>
        <dsp:cNvSpPr/>
      </dsp:nvSpPr>
      <dsp:spPr>
        <a:xfrm>
          <a:off x="2987171" y="2558695"/>
          <a:ext cx="91440" cy="1636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7CBDE5-DC33-41D0-9227-79FA5BF922F3}">
      <dsp:nvSpPr>
        <dsp:cNvPr id="0" name=""/>
        <dsp:cNvSpPr/>
      </dsp:nvSpPr>
      <dsp:spPr>
        <a:xfrm>
          <a:off x="2987171" y="2037754"/>
          <a:ext cx="91440" cy="1636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7B04AF-77EE-4B0F-9215-6B7F27B066CC}">
      <dsp:nvSpPr>
        <dsp:cNvPr id="0" name=""/>
        <dsp:cNvSpPr/>
      </dsp:nvSpPr>
      <dsp:spPr>
        <a:xfrm>
          <a:off x="3032891" y="1516814"/>
          <a:ext cx="1381892" cy="163643"/>
        </a:xfrm>
        <a:custGeom>
          <a:avLst/>
          <a:gdLst/>
          <a:ahLst/>
          <a:cxnLst/>
          <a:rect l="0" t="0" r="0" b="0"/>
          <a:pathLst>
            <a:path>
              <a:moveTo>
                <a:pt x="1381892" y="0"/>
              </a:moveTo>
              <a:lnTo>
                <a:pt x="1381892" y="111518"/>
              </a:lnTo>
              <a:lnTo>
                <a:pt x="0" y="111518"/>
              </a:lnTo>
              <a:lnTo>
                <a:pt x="0" y="1636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705D6B-66D5-4F5D-B4BF-B0D207A97671}">
      <dsp:nvSpPr>
        <dsp:cNvPr id="0" name=""/>
        <dsp:cNvSpPr/>
      </dsp:nvSpPr>
      <dsp:spPr>
        <a:xfrm>
          <a:off x="1313616" y="2037754"/>
          <a:ext cx="1031564" cy="163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518"/>
              </a:lnTo>
              <a:lnTo>
                <a:pt x="1031564" y="111518"/>
              </a:lnTo>
              <a:lnTo>
                <a:pt x="1031564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B26A9-AD34-40B8-B67E-2CC3F7922419}">
      <dsp:nvSpPr>
        <dsp:cNvPr id="0" name=""/>
        <dsp:cNvSpPr/>
      </dsp:nvSpPr>
      <dsp:spPr>
        <a:xfrm>
          <a:off x="1313616" y="2037754"/>
          <a:ext cx="343854" cy="163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518"/>
              </a:lnTo>
              <a:lnTo>
                <a:pt x="343854" y="111518"/>
              </a:lnTo>
              <a:lnTo>
                <a:pt x="343854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4F614F-D21A-45C3-B6B5-469452E25951}">
      <dsp:nvSpPr>
        <dsp:cNvPr id="0" name=""/>
        <dsp:cNvSpPr/>
      </dsp:nvSpPr>
      <dsp:spPr>
        <a:xfrm>
          <a:off x="969761" y="2037754"/>
          <a:ext cx="343854" cy="163643"/>
        </a:xfrm>
        <a:custGeom>
          <a:avLst/>
          <a:gdLst/>
          <a:ahLst/>
          <a:cxnLst/>
          <a:rect l="0" t="0" r="0" b="0"/>
          <a:pathLst>
            <a:path>
              <a:moveTo>
                <a:pt x="343854" y="0"/>
              </a:moveTo>
              <a:lnTo>
                <a:pt x="343854" y="111518"/>
              </a:lnTo>
              <a:lnTo>
                <a:pt x="0" y="111518"/>
              </a:lnTo>
              <a:lnTo>
                <a:pt x="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F3148-68D9-4C66-8A80-05179BEB8430}">
      <dsp:nvSpPr>
        <dsp:cNvPr id="0" name=""/>
        <dsp:cNvSpPr/>
      </dsp:nvSpPr>
      <dsp:spPr>
        <a:xfrm>
          <a:off x="236331" y="2558695"/>
          <a:ext cx="91440" cy="1636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B9C3C0-AD3F-4E4A-B554-7CE0190D3AC2}">
      <dsp:nvSpPr>
        <dsp:cNvPr id="0" name=""/>
        <dsp:cNvSpPr/>
      </dsp:nvSpPr>
      <dsp:spPr>
        <a:xfrm>
          <a:off x="282051" y="2037754"/>
          <a:ext cx="1031564" cy="163643"/>
        </a:xfrm>
        <a:custGeom>
          <a:avLst/>
          <a:gdLst/>
          <a:ahLst/>
          <a:cxnLst/>
          <a:rect l="0" t="0" r="0" b="0"/>
          <a:pathLst>
            <a:path>
              <a:moveTo>
                <a:pt x="1031564" y="0"/>
              </a:moveTo>
              <a:lnTo>
                <a:pt x="1031564" y="111518"/>
              </a:lnTo>
              <a:lnTo>
                <a:pt x="0" y="111518"/>
              </a:lnTo>
              <a:lnTo>
                <a:pt x="0" y="163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AB30C4-7261-49D0-8745-343868E60255}">
      <dsp:nvSpPr>
        <dsp:cNvPr id="0" name=""/>
        <dsp:cNvSpPr/>
      </dsp:nvSpPr>
      <dsp:spPr>
        <a:xfrm>
          <a:off x="1313616" y="1516814"/>
          <a:ext cx="3101166" cy="163643"/>
        </a:xfrm>
        <a:custGeom>
          <a:avLst/>
          <a:gdLst/>
          <a:ahLst/>
          <a:cxnLst/>
          <a:rect l="0" t="0" r="0" b="0"/>
          <a:pathLst>
            <a:path>
              <a:moveTo>
                <a:pt x="3101166" y="0"/>
              </a:moveTo>
              <a:lnTo>
                <a:pt x="3101166" y="111518"/>
              </a:lnTo>
              <a:lnTo>
                <a:pt x="0" y="111518"/>
              </a:lnTo>
              <a:lnTo>
                <a:pt x="0" y="1636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E47D20-13A0-4437-A3F3-9FC859086E0F}">
      <dsp:nvSpPr>
        <dsp:cNvPr id="0" name=""/>
        <dsp:cNvSpPr/>
      </dsp:nvSpPr>
      <dsp:spPr>
        <a:xfrm>
          <a:off x="4133447" y="115951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ECA1FF-AA79-4FAE-A135-F43A4347AD75}">
      <dsp:nvSpPr>
        <dsp:cNvPr id="0" name=""/>
        <dsp:cNvSpPr/>
      </dsp:nvSpPr>
      <dsp:spPr>
        <a:xfrm>
          <a:off x="4195966" y="1218911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Director of Service </a:t>
          </a:r>
          <a:endParaRPr lang="en-US" sz="500" kern="1200" dirty="0"/>
        </a:p>
      </dsp:txBody>
      <dsp:txXfrm>
        <a:off x="4206431" y="1229376"/>
        <a:ext cx="541741" cy="336366"/>
      </dsp:txXfrm>
    </dsp:sp>
    <dsp:sp modelId="{B9142898-6D19-4F97-AE67-849043ADE7CF}">
      <dsp:nvSpPr>
        <dsp:cNvPr id="0" name=""/>
        <dsp:cNvSpPr/>
      </dsp:nvSpPr>
      <dsp:spPr>
        <a:xfrm>
          <a:off x="1032280" y="168045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216AAF-4596-4BBC-97DA-5C9BE177AE8C}">
      <dsp:nvSpPr>
        <dsp:cNvPr id="0" name=""/>
        <dsp:cNvSpPr/>
      </dsp:nvSpPr>
      <dsp:spPr>
        <a:xfrm>
          <a:off x="1094799" y="1739851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Estates Manager	</a:t>
          </a:r>
          <a:endParaRPr lang="en-US" sz="500" kern="1200" dirty="0"/>
        </a:p>
      </dsp:txBody>
      <dsp:txXfrm>
        <a:off x="1105264" y="1750316"/>
        <a:ext cx="541741" cy="336366"/>
      </dsp:txXfrm>
    </dsp:sp>
    <dsp:sp modelId="{020B9C1E-1AC1-40C2-AEDC-34F2400E9AB3}">
      <dsp:nvSpPr>
        <dsp:cNvPr id="0" name=""/>
        <dsp:cNvSpPr/>
      </dsp:nvSpPr>
      <dsp:spPr>
        <a:xfrm>
          <a:off x="715" y="220139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757BBD-BCFC-43C9-A348-440FFF8CA217}">
      <dsp:nvSpPr>
        <dsp:cNvPr id="0" name=""/>
        <dsp:cNvSpPr/>
      </dsp:nvSpPr>
      <dsp:spPr>
        <a:xfrm>
          <a:off x="63234" y="2260791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Kitchen Manager x 1 </a:t>
          </a:r>
          <a:endParaRPr lang="en-US" sz="500" kern="1200" dirty="0"/>
        </a:p>
      </dsp:txBody>
      <dsp:txXfrm>
        <a:off x="73699" y="2271256"/>
        <a:ext cx="541741" cy="336366"/>
      </dsp:txXfrm>
    </dsp:sp>
    <dsp:sp modelId="{4CD2562A-266C-4749-922F-1F004B893167}">
      <dsp:nvSpPr>
        <dsp:cNvPr id="0" name=""/>
        <dsp:cNvSpPr/>
      </dsp:nvSpPr>
      <dsp:spPr>
        <a:xfrm>
          <a:off x="715" y="272233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93C66F-BE27-4F88-94A7-6B305A7C2F95}">
      <dsp:nvSpPr>
        <dsp:cNvPr id="0" name=""/>
        <dsp:cNvSpPr/>
      </dsp:nvSpPr>
      <dsp:spPr>
        <a:xfrm>
          <a:off x="63234" y="2781732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Chef x 3 </a:t>
          </a:r>
          <a:endParaRPr lang="en-US" sz="500" kern="1200" dirty="0"/>
        </a:p>
      </dsp:txBody>
      <dsp:txXfrm>
        <a:off x="73699" y="2792197"/>
        <a:ext cx="541741" cy="336366"/>
      </dsp:txXfrm>
    </dsp:sp>
    <dsp:sp modelId="{D8E9B28F-B8B3-4516-AF51-671FD42F8A68}">
      <dsp:nvSpPr>
        <dsp:cNvPr id="0" name=""/>
        <dsp:cNvSpPr/>
      </dsp:nvSpPr>
      <dsp:spPr>
        <a:xfrm>
          <a:off x="688425" y="220139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8C9C0F-C254-4470-8987-317C8E8BCB11}">
      <dsp:nvSpPr>
        <dsp:cNvPr id="0" name=""/>
        <dsp:cNvSpPr/>
      </dsp:nvSpPr>
      <dsp:spPr>
        <a:xfrm>
          <a:off x="750944" y="2260791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Control Staff x 6</a:t>
          </a:r>
          <a:endParaRPr lang="en-US" sz="500" kern="1200" dirty="0"/>
        </a:p>
      </dsp:txBody>
      <dsp:txXfrm>
        <a:off x="761409" y="2271256"/>
        <a:ext cx="541741" cy="336366"/>
      </dsp:txXfrm>
    </dsp:sp>
    <dsp:sp modelId="{981D8ED0-C2EA-4EB4-99A1-7ACE4FDEAF4B}">
      <dsp:nvSpPr>
        <dsp:cNvPr id="0" name=""/>
        <dsp:cNvSpPr/>
      </dsp:nvSpPr>
      <dsp:spPr>
        <a:xfrm>
          <a:off x="1376135" y="220139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5FDC86-84DA-4209-A4BF-2458D82D3E87}">
      <dsp:nvSpPr>
        <dsp:cNvPr id="0" name=""/>
        <dsp:cNvSpPr/>
      </dsp:nvSpPr>
      <dsp:spPr>
        <a:xfrm>
          <a:off x="1438654" y="2260791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Domestic Staff x 5 	</a:t>
          </a:r>
          <a:endParaRPr lang="en-US" sz="500" kern="1200" dirty="0"/>
        </a:p>
      </dsp:txBody>
      <dsp:txXfrm>
        <a:off x="1449119" y="2271256"/>
        <a:ext cx="541741" cy="336366"/>
      </dsp:txXfrm>
    </dsp:sp>
    <dsp:sp modelId="{504E0E5F-40EF-4875-8906-61F420479903}">
      <dsp:nvSpPr>
        <dsp:cNvPr id="0" name=""/>
        <dsp:cNvSpPr/>
      </dsp:nvSpPr>
      <dsp:spPr>
        <a:xfrm>
          <a:off x="2063845" y="220139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C8EA26-CE43-4BA0-AA5D-1D61179A86C4}">
      <dsp:nvSpPr>
        <dsp:cNvPr id="0" name=""/>
        <dsp:cNvSpPr/>
      </dsp:nvSpPr>
      <dsp:spPr>
        <a:xfrm>
          <a:off x="2126364" y="2260791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Maintenance Staff x 3 </a:t>
          </a:r>
          <a:endParaRPr lang="en-US" sz="500" kern="1200" dirty="0"/>
        </a:p>
      </dsp:txBody>
      <dsp:txXfrm>
        <a:off x="2136829" y="2271256"/>
        <a:ext cx="541741" cy="336366"/>
      </dsp:txXfrm>
    </dsp:sp>
    <dsp:sp modelId="{91DE8161-CB3E-45A4-BDDE-62E430F03C12}">
      <dsp:nvSpPr>
        <dsp:cNvPr id="0" name=""/>
        <dsp:cNvSpPr/>
      </dsp:nvSpPr>
      <dsp:spPr>
        <a:xfrm>
          <a:off x="2751555" y="168045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01F282-B5B1-4EDC-B5BB-3215D6D29D40}">
      <dsp:nvSpPr>
        <dsp:cNvPr id="0" name=""/>
        <dsp:cNvSpPr/>
      </dsp:nvSpPr>
      <dsp:spPr>
        <a:xfrm>
          <a:off x="2814074" y="1739851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HR Manager	</a:t>
          </a:r>
          <a:endParaRPr lang="en-US" sz="500" kern="1200" dirty="0"/>
        </a:p>
      </dsp:txBody>
      <dsp:txXfrm>
        <a:off x="2824539" y="1750316"/>
        <a:ext cx="541741" cy="336366"/>
      </dsp:txXfrm>
    </dsp:sp>
    <dsp:sp modelId="{1341E0AF-F450-4FF1-AC56-F04A64E2037C}">
      <dsp:nvSpPr>
        <dsp:cNvPr id="0" name=""/>
        <dsp:cNvSpPr/>
      </dsp:nvSpPr>
      <dsp:spPr>
        <a:xfrm>
          <a:off x="2751555" y="220139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87D445-E21D-4096-9812-99C1E38F622C}">
      <dsp:nvSpPr>
        <dsp:cNvPr id="0" name=""/>
        <dsp:cNvSpPr/>
      </dsp:nvSpPr>
      <dsp:spPr>
        <a:xfrm>
          <a:off x="2814074" y="2260791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Admin Manager x 1</a:t>
          </a:r>
          <a:endParaRPr lang="en-US" sz="500" kern="1200" dirty="0"/>
        </a:p>
      </dsp:txBody>
      <dsp:txXfrm>
        <a:off x="2824539" y="2271256"/>
        <a:ext cx="541741" cy="336366"/>
      </dsp:txXfrm>
    </dsp:sp>
    <dsp:sp modelId="{4131D2AB-FCFE-4FE3-A8C0-593A4B62BB77}">
      <dsp:nvSpPr>
        <dsp:cNvPr id="0" name=""/>
        <dsp:cNvSpPr/>
      </dsp:nvSpPr>
      <dsp:spPr>
        <a:xfrm>
          <a:off x="2738611" y="2722338"/>
          <a:ext cx="588560" cy="627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1C50B-A787-4E99-81D5-A746D62F9D0D}">
      <dsp:nvSpPr>
        <dsp:cNvPr id="0" name=""/>
        <dsp:cNvSpPr/>
      </dsp:nvSpPr>
      <dsp:spPr>
        <a:xfrm>
          <a:off x="2801130" y="2781732"/>
          <a:ext cx="588560" cy="6270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Admin Assistant/Minute Taker x 2 </a:t>
          </a:r>
          <a:endParaRPr lang="en-US" sz="500" kern="1200" dirty="0"/>
        </a:p>
      </dsp:txBody>
      <dsp:txXfrm>
        <a:off x="2818368" y="2798970"/>
        <a:ext cx="554084" cy="592590"/>
      </dsp:txXfrm>
    </dsp:sp>
    <dsp:sp modelId="{C184D759-4417-4129-85E3-50A86F7F9504}">
      <dsp:nvSpPr>
        <dsp:cNvPr id="0" name=""/>
        <dsp:cNvSpPr/>
      </dsp:nvSpPr>
      <dsp:spPr>
        <a:xfrm>
          <a:off x="3439265" y="168045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9E2FC1-D88D-4160-9704-2289875FC8A5}">
      <dsp:nvSpPr>
        <dsp:cNvPr id="0" name=""/>
        <dsp:cNvSpPr/>
      </dsp:nvSpPr>
      <dsp:spPr>
        <a:xfrm>
          <a:off x="3501784" y="1739851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Finance Manager</a:t>
          </a:r>
          <a:endParaRPr lang="en-US" sz="500" kern="1200" dirty="0"/>
        </a:p>
      </dsp:txBody>
      <dsp:txXfrm>
        <a:off x="3512249" y="1750316"/>
        <a:ext cx="541741" cy="336366"/>
      </dsp:txXfrm>
    </dsp:sp>
    <dsp:sp modelId="{55220089-824D-4159-9EF6-32D99CBFEF5A}">
      <dsp:nvSpPr>
        <dsp:cNvPr id="0" name=""/>
        <dsp:cNvSpPr/>
      </dsp:nvSpPr>
      <dsp:spPr>
        <a:xfrm>
          <a:off x="3439265" y="220139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6A34E1-D29A-42A4-8633-C8EAE91C2656}">
      <dsp:nvSpPr>
        <dsp:cNvPr id="0" name=""/>
        <dsp:cNvSpPr/>
      </dsp:nvSpPr>
      <dsp:spPr>
        <a:xfrm>
          <a:off x="3501784" y="2260791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HR/Finance Assistant</a:t>
          </a:r>
          <a:endParaRPr lang="en-US" sz="500" kern="1200" dirty="0"/>
        </a:p>
      </dsp:txBody>
      <dsp:txXfrm>
        <a:off x="3512249" y="2271256"/>
        <a:ext cx="541741" cy="336366"/>
      </dsp:txXfrm>
    </dsp:sp>
    <dsp:sp modelId="{52ACDA14-7392-4CD9-AD4A-CD2F15ACEF9D}">
      <dsp:nvSpPr>
        <dsp:cNvPr id="0" name=""/>
        <dsp:cNvSpPr/>
      </dsp:nvSpPr>
      <dsp:spPr>
        <a:xfrm>
          <a:off x="7234614" y="168045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D5754E-4F2C-427F-9E08-D2FA3C8FC8E5}">
      <dsp:nvSpPr>
        <dsp:cNvPr id="0" name=""/>
        <dsp:cNvSpPr/>
      </dsp:nvSpPr>
      <dsp:spPr>
        <a:xfrm>
          <a:off x="7297133" y="1739851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Head of Integrated Children’s Services</a:t>
          </a:r>
          <a:endParaRPr lang="en-US" sz="500" kern="1200" dirty="0"/>
        </a:p>
      </dsp:txBody>
      <dsp:txXfrm>
        <a:off x="7307598" y="1750316"/>
        <a:ext cx="541741" cy="336366"/>
      </dsp:txXfrm>
    </dsp:sp>
    <dsp:sp modelId="{2BE66780-D178-4435-A6CF-545C1457C000}">
      <dsp:nvSpPr>
        <dsp:cNvPr id="0" name=""/>
        <dsp:cNvSpPr/>
      </dsp:nvSpPr>
      <dsp:spPr>
        <a:xfrm>
          <a:off x="4139919" y="220139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E2C4DB-4D34-42AF-A899-C93E052E838B}">
      <dsp:nvSpPr>
        <dsp:cNvPr id="0" name=""/>
        <dsp:cNvSpPr/>
      </dsp:nvSpPr>
      <dsp:spPr>
        <a:xfrm>
          <a:off x="4202438" y="2260791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Head Teacher</a:t>
          </a:r>
          <a:endParaRPr lang="en-US" sz="500" kern="1200" dirty="0"/>
        </a:p>
      </dsp:txBody>
      <dsp:txXfrm>
        <a:off x="4212903" y="2271256"/>
        <a:ext cx="541741" cy="336366"/>
      </dsp:txXfrm>
    </dsp:sp>
    <dsp:sp modelId="{822B6BCA-E958-41FF-A016-55B68FD51E28}">
      <dsp:nvSpPr>
        <dsp:cNvPr id="0" name=""/>
        <dsp:cNvSpPr/>
      </dsp:nvSpPr>
      <dsp:spPr>
        <a:xfrm>
          <a:off x="3452209" y="272233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53DA7-30A2-4270-9B7D-80C3ECE3EA0E}">
      <dsp:nvSpPr>
        <dsp:cNvPr id="0" name=""/>
        <dsp:cNvSpPr/>
      </dsp:nvSpPr>
      <dsp:spPr>
        <a:xfrm>
          <a:off x="3514728" y="2781732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Principal Teacher x 1 </a:t>
          </a:r>
          <a:endParaRPr lang="en-US" sz="500" kern="1200" dirty="0"/>
        </a:p>
      </dsp:txBody>
      <dsp:txXfrm>
        <a:off x="3525193" y="2792197"/>
        <a:ext cx="541741" cy="336366"/>
      </dsp:txXfrm>
    </dsp:sp>
    <dsp:sp modelId="{9E5960B9-BE60-4295-BCE4-DC88F29340FB}">
      <dsp:nvSpPr>
        <dsp:cNvPr id="0" name=""/>
        <dsp:cNvSpPr/>
      </dsp:nvSpPr>
      <dsp:spPr>
        <a:xfrm>
          <a:off x="3452209" y="3243279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A7A120-E2AE-48A1-981B-2D43729C0AC3}">
      <dsp:nvSpPr>
        <dsp:cNvPr id="0" name=""/>
        <dsp:cNvSpPr/>
      </dsp:nvSpPr>
      <dsp:spPr>
        <a:xfrm>
          <a:off x="3514728" y="3302672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Teacher x 7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Pupil Support Assistant x 3 </a:t>
          </a:r>
          <a:endParaRPr lang="en-US" sz="500" kern="1200" dirty="0"/>
        </a:p>
      </dsp:txBody>
      <dsp:txXfrm>
        <a:off x="3525193" y="3313137"/>
        <a:ext cx="541741" cy="336366"/>
      </dsp:txXfrm>
    </dsp:sp>
    <dsp:sp modelId="{5BCA6696-8ACA-4571-ACFF-AF26CDBBC608}">
      <dsp:nvSpPr>
        <dsp:cNvPr id="0" name=""/>
        <dsp:cNvSpPr/>
      </dsp:nvSpPr>
      <dsp:spPr>
        <a:xfrm>
          <a:off x="4139919" y="272233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3A27F-D11F-464A-BCA9-87555CD32975}">
      <dsp:nvSpPr>
        <dsp:cNvPr id="0" name=""/>
        <dsp:cNvSpPr/>
      </dsp:nvSpPr>
      <dsp:spPr>
        <a:xfrm>
          <a:off x="4202438" y="2781732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Chartered Teacher x 1 </a:t>
          </a:r>
          <a:endParaRPr lang="en-US" sz="500" kern="1200" dirty="0"/>
        </a:p>
      </dsp:txBody>
      <dsp:txXfrm>
        <a:off x="4212903" y="2792197"/>
        <a:ext cx="541741" cy="336366"/>
      </dsp:txXfrm>
    </dsp:sp>
    <dsp:sp modelId="{38F2BD66-42AD-49A4-82D6-4ED5AD142E5F}">
      <dsp:nvSpPr>
        <dsp:cNvPr id="0" name=""/>
        <dsp:cNvSpPr/>
      </dsp:nvSpPr>
      <dsp:spPr>
        <a:xfrm>
          <a:off x="4827629" y="272233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11E142-1467-4CC6-93B2-6C514E1E3C68}">
      <dsp:nvSpPr>
        <dsp:cNvPr id="0" name=""/>
        <dsp:cNvSpPr/>
      </dsp:nvSpPr>
      <dsp:spPr>
        <a:xfrm>
          <a:off x="4890148" y="2781732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Education Manager x 1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 dirty="0" smtClean="0"/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4900613" y="2792197"/>
        <a:ext cx="541741" cy="336366"/>
      </dsp:txXfrm>
    </dsp:sp>
    <dsp:sp modelId="{64BF9256-6FA5-4897-88CF-B81F3A1EE543}">
      <dsp:nvSpPr>
        <dsp:cNvPr id="0" name=""/>
        <dsp:cNvSpPr/>
      </dsp:nvSpPr>
      <dsp:spPr>
        <a:xfrm>
          <a:off x="6203049" y="220139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D0C95-5AAF-4901-BCB9-1A4925338C48}">
      <dsp:nvSpPr>
        <dsp:cNvPr id="0" name=""/>
        <dsp:cNvSpPr/>
      </dsp:nvSpPr>
      <dsp:spPr>
        <a:xfrm>
          <a:off x="6265568" y="2260791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Service Manager x 1</a:t>
          </a:r>
          <a:endParaRPr lang="en-US" sz="500" kern="1200" dirty="0"/>
        </a:p>
      </dsp:txBody>
      <dsp:txXfrm>
        <a:off x="6276033" y="2271256"/>
        <a:ext cx="541741" cy="336366"/>
      </dsp:txXfrm>
    </dsp:sp>
    <dsp:sp modelId="{9342551B-92D9-40B6-BE96-A7779D2AD142}">
      <dsp:nvSpPr>
        <dsp:cNvPr id="0" name=""/>
        <dsp:cNvSpPr/>
      </dsp:nvSpPr>
      <dsp:spPr>
        <a:xfrm>
          <a:off x="5515339" y="2722338"/>
          <a:ext cx="562671" cy="7827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84E24C-690D-4134-AD69-7C17DDF1BB6B}">
      <dsp:nvSpPr>
        <dsp:cNvPr id="0" name=""/>
        <dsp:cNvSpPr/>
      </dsp:nvSpPr>
      <dsp:spPr>
        <a:xfrm>
          <a:off x="5577858" y="2781732"/>
          <a:ext cx="562671" cy="7827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House Manager x 4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Mentor  x 12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RCCW x 38 </a:t>
          </a:r>
          <a:endParaRPr lang="en-US" sz="500" kern="1200" dirty="0"/>
        </a:p>
      </dsp:txBody>
      <dsp:txXfrm>
        <a:off x="5594338" y="2798212"/>
        <a:ext cx="529711" cy="749816"/>
      </dsp:txXfrm>
    </dsp:sp>
    <dsp:sp modelId="{7825E95A-12F3-4A06-B585-CEB32364CF8D}">
      <dsp:nvSpPr>
        <dsp:cNvPr id="0" name=""/>
        <dsp:cNvSpPr/>
      </dsp:nvSpPr>
      <dsp:spPr>
        <a:xfrm>
          <a:off x="6203049" y="272233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04C5B0-3F93-46BF-9E43-1D2E2D23C265}">
      <dsp:nvSpPr>
        <dsp:cNvPr id="0" name=""/>
        <dsp:cNvSpPr/>
      </dsp:nvSpPr>
      <dsp:spPr>
        <a:xfrm>
          <a:off x="6265568" y="2781732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Duty Manager x 3 </a:t>
          </a:r>
          <a:endParaRPr lang="en-US" sz="500" kern="1200" dirty="0"/>
        </a:p>
      </dsp:txBody>
      <dsp:txXfrm>
        <a:off x="6276033" y="2792197"/>
        <a:ext cx="541741" cy="336366"/>
      </dsp:txXfrm>
    </dsp:sp>
    <dsp:sp modelId="{06FEF14F-3504-4A62-AABF-963708A09238}">
      <dsp:nvSpPr>
        <dsp:cNvPr id="0" name=""/>
        <dsp:cNvSpPr/>
      </dsp:nvSpPr>
      <dsp:spPr>
        <a:xfrm>
          <a:off x="6890759" y="272233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918A2C-1ED9-4B93-BC7F-197B07922317}">
      <dsp:nvSpPr>
        <dsp:cNvPr id="0" name=""/>
        <dsp:cNvSpPr/>
      </dsp:nvSpPr>
      <dsp:spPr>
        <a:xfrm>
          <a:off x="6953278" y="2781732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Night Shift Coordinator x 2 </a:t>
          </a:r>
          <a:endParaRPr lang="en-US" sz="500" kern="1200" dirty="0"/>
        </a:p>
      </dsp:txBody>
      <dsp:txXfrm>
        <a:off x="6963743" y="2792197"/>
        <a:ext cx="541741" cy="336366"/>
      </dsp:txXfrm>
    </dsp:sp>
    <dsp:sp modelId="{B934E36D-918B-4CC5-8D0E-0F869FC0DFB0}">
      <dsp:nvSpPr>
        <dsp:cNvPr id="0" name=""/>
        <dsp:cNvSpPr/>
      </dsp:nvSpPr>
      <dsp:spPr>
        <a:xfrm>
          <a:off x="6890759" y="3243279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9893FC-26AD-437D-877E-2B18239DB9FC}">
      <dsp:nvSpPr>
        <dsp:cNvPr id="0" name=""/>
        <dsp:cNvSpPr/>
      </dsp:nvSpPr>
      <dsp:spPr>
        <a:xfrm>
          <a:off x="6953278" y="3302672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RCCW x 10</a:t>
          </a:r>
          <a:endParaRPr lang="en-US" sz="500" kern="1200" dirty="0"/>
        </a:p>
      </dsp:txBody>
      <dsp:txXfrm>
        <a:off x="6963743" y="3313137"/>
        <a:ext cx="541741" cy="336366"/>
      </dsp:txXfrm>
    </dsp:sp>
    <dsp:sp modelId="{87EF2935-8867-4939-865D-ED5C09D4A8B7}">
      <dsp:nvSpPr>
        <dsp:cNvPr id="0" name=""/>
        <dsp:cNvSpPr/>
      </dsp:nvSpPr>
      <dsp:spPr>
        <a:xfrm>
          <a:off x="8610034" y="220139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F44BC8-B0F2-4866-A063-71580D1E765D}">
      <dsp:nvSpPr>
        <dsp:cNvPr id="0" name=""/>
        <dsp:cNvSpPr/>
      </dsp:nvSpPr>
      <dsp:spPr>
        <a:xfrm>
          <a:off x="8672553" y="2260791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Specialist Interventions Team Manager  x 1</a:t>
          </a:r>
          <a:endParaRPr lang="en-US" sz="500" kern="1200" dirty="0"/>
        </a:p>
      </dsp:txBody>
      <dsp:txXfrm>
        <a:off x="8683018" y="2271256"/>
        <a:ext cx="541741" cy="336366"/>
      </dsp:txXfrm>
    </dsp:sp>
    <dsp:sp modelId="{A1986B94-43F0-467D-B35C-C21C0B3C60C0}">
      <dsp:nvSpPr>
        <dsp:cNvPr id="0" name=""/>
        <dsp:cNvSpPr/>
      </dsp:nvSpPr>
      <dsp:spPr>
        <a:xfrm>
          <a:off x="7578469" y="272233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4DA406-B24C-4ABD-B233-4F1D209977E4}">
      <dsp:nvSpPr>
        <dsp:cNvPr id="0" name=""/>
        <dsp:cNvSpPr/>
      </dsp:nvSpPr>
      <dsp:spPr>
        <a:xfrm>
          <a:off x="7640988" y="2781732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Assessment Officer x 2</a:t>
          </a:r>
          <a:endParaRPr lang="en-US" sz="500" kern="1200" dirty="0"/>
        </a:p>
      </dsp:txBody>
      <dsp:txXfrm>
        <a:off x="7651453" y="2792197"/>
        <a:ext cx="541741" cy="336366"/>
      </dsp:txXfrm>
    </dsp:sp>
    <dsp:sp modelId="{DCBAB73F-32F6-4558-A304-A1ED9FAD9B4F}">
      <dsp:nvSpPr>
        <dsp:cNvPr id="0" name=""/>
        <dsp:cNvSpPr/>
      </dsp:nvSpPr>
      <dsp:spPr>
        <a:xfrm>
          <a:off x="8266179" y="272233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922C77-3A6F-47FD-9CEB-93DA37609653}">
      <dsp:nvSpPr>
        <dsp:cNvPr id="0" name=""/>
        <dsp:cNvSpPr/>
      </dsp:nvSpPr>
      <dsp:spPr>
        <a:xfrm>
          <a:off x="8328698" y="2781732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Nurse Practitioner x 1 </a:t>
          </a:r>
          <a:endParaRPr lang="en-US" sz="500" kern="1200" dirty="0"/>
        </a:p>
      </dsp:txBody>
      <dsp:txXfrm>
        <a:off x="8339163" y="2792197"/>
        <a:ext cx="541741" cy="336366"/>
      </dsp:txXfrm>
    </dsp:sp>
    <dsp:sp modelId="{F39583B5-D28F-439E-BF15-B99358B5BCD7}">
      <dsp:nvSpPr>
        <dsp:cNvPr id="0" name=""/>
        <dsp:cNvSpPr/>
      </dsp:nvSpPr>
      <dsp:spPr>
        <a:xfrm>
          <a:off x="8953889" y="2722338"/>
          <a:ext cx="562671" cy="6696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0DAACB-2FEA-453E-95B2-E9F9D0D58F02}">
      <dsp:nvSpPr>
        <dsp:cNvPr id="0" name=""/>
        <dsp:cNvSpPr/>
      </dsp:nvSpPr>
      <dsp:spPr>
        <a:xfrm>
          <a:off x="9016408" y="2781732"/>
          <a:ext cx="562671" cy="6696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Health and Wellbeing Practitioner x 1</a:t>
          </a:r>
          <a:endParaRPr lang="en-US" sz="500" kern="1200" dirty="0"/>
        </a:p>
      </dsp:txBody>
      <dsp:txXfrm>
        <a:off x="9032888" y="2798212"/>
        <a:ext cx="529711" cy="636706"/>
      </dsp:txXfrm>
    </dsp:sp>
    <dsp:sp modelId="{494B7FC4-844E-44EB-8972-A18C0F8C1326}">
      <dsp:nvSpPr>
        <dsp:cNvPr id="0" name=""/>
        <dsp:cNvSpPr/>
      </dsp:nvSpPr>
      <dsp:spPr>
        <a:xfrm>
          <a:off x="9641599" y="2722338"/>
          <a:ext cx="562671" cy="7175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86231B-A054-47D9-9B1A-CF8E7734DE60}">
      <dsp:nvSpPr>
        <dsp:cNvPr id="0" name=""/>
        <dsp:cNvSpPr/>
      </dsp:nvSpPr>
      <dsp:spPr>
        <a:xfrm>
          <a:off x="9704118" y="2781732"/>
          <a:ext cx="562671" cy="7175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Assistant Psychologists x 4 </a:t>
          </a:r>
          <a:endParaRPr lang="en-US" sz="500" kern="1200" dirty="0"/>
        </a:p>
      </dsp:txBody>
      <dsp:txXfrm>
        <a:off x="9720598" y="2798212"/>
        <a:ext cx="529711" cy="684562"/>
      </dsp:txXfrm>
    </dsp:sp>
    <dsp:sp modelId="{EFD1B3BE-1633-47AF-915C-6C72A2CB4AAB}">
      <dsp:nvSpPr>
        <dsp:cNvPr id="0" name=""/>
        <dsp:cNvSpPr/>
      </dsp:nvSpPr>
      <dsp:spPr>
        <a:xfrm>
          <a:off x="10329309" y="2201398"/>
          <a:ext cx="562671" cy="357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28764-C30D-4087-82EB-C10D5CC28125}">
      <dsp:nvSpPr>
        <dsp:cNvPr id="0" name=""/>
        <dsp:cNvSpPr/>
      </dsp:nvSpPr>
      <dsp:spPr>
        <a:xfrm>
          <a:off x="10391828" y="2260791"/>
          <a:ext cx="562671" cy="357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Quality and Safeguarding Manager x 1</a:t>
          </a:r>
          <a:endParaRPr lang="en-US" sz="500" kern="1200" dirty="0"/>
        </a:p>
      </dsp:txBody>
      <dsp:txXfrm>
        <a:off x="10402293" y="2271256"/>
        <a:ext cx="541741" cy="336366"/>
      </dsp:txXfrm>
    </dsp:sp>
    <dsp:sp modelId="{20174CF3-3D5D-43DA-BA47-F4301EE67F5A}">
      <dsp:nvSpPr>
        <dsp:cNvPr id="0" name=""/>
        <dsp:cNvSpPr/>
      </dsp:nvSpPr>
      <dsp:spPr>
        <a:xfrm>
          <a:off x="10329309" y="2722338"/>
          <a:ext cx="562671" cy="5978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5D0BA-D481-430A-B109-ED5018D9730F}">
      <dsp:nvSpPr>
        <dsp:cNvPr id="0" name=""/>
        <dsp:cNvSpPr/>
      </dsp:nvSpPr>
      <dsp:spPr>
        <a:xfrm>
          <a:off x="10391828" y="2781732"/>
          <a:ext cx="562671" cy="5978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00" kern="1200" dirty="0" smtClean="0"/>
            <a:t>L&amp;D Coordinator x 2 </a:t>
          </a:r>
          <a:endParaRPr lang="en-US" sz="500" kern="1200" dirty="0"/>
        </a:p>
      </dsp:txBody>
      <dsp:txXfrm>
        <a:off x="10408308" y="2798212"/>
        <a:ext cx="529711" cy="5649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2395F-7114-4056-8126-1928D2553084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BA816-58EC-4BBD-AF03-664D28DFF5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53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E646-F504-499C-B0BF-B7C4678EB95F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Organisational Structure - July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22531-FCE6-4EA9-8EBF-B78E876A083B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Organisational Structure - July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748C6-CAA4-4248-A9C5-A431BA623E17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Organisational Structure - July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927CC-3E7B-4C4F-B46B-4239F52B3C85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Organisational Structure - July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76C08-39FF-4E43-BCFB-70E08737F60F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Organisational Structure - July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AF6B-745E-47BB-9E0F-C3815B0BAD75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Organisational Structure - July 2024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7F0F-9776-4257-8F4F-AD574CF14C7F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Organisational Structure - July 2024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8A2C-DEE1-4E20-9A3A-73D281202900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Organisational Structure - July 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0458-0D3A-446A-9D41-D47BE9575E0A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Organisational Structure - July 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3C7FA-6F0A-4CAE-80A2-6DC91CA5A55E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Organisational Structure - July 2024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796F-631B-4023-A660-96A8D179DFA9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Organisational Structure - July 2024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C23E9-7D9F-4C7A-AE38-14EC2B0374AB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Organisational Structure - July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and white logo&#10;&#10;Description automatically generated">
            <a:extLst>
              <a:ext uri="{FF2B5EF4-FFF2-40B4-BE49-F238E27FC236}">
                <a16:creationId xmlns:a16="http://schemas.microsoft.com/office/drawing/2014/main" id="{7546BE32-1730-A0C7-6C6A-3E877F05E0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455" y="457344"/>
            <a:ext cx="3225222" cy="1405288"/>
          </a:xfrm>
          <a:prstGeom prst="rect">
            <a:avLst/>
          </a:prstGeom>
        </p:spPr>
      </p:pic>
      <p:sp>
        <p:nvSpPr>
          <p:cNvPr id="4" name="Subtitle 3">
            <a:extLst>
              <a:ext uri="{FF2B5EF4-FFF2-40B4-BE49-F238E27FC236}">
                <a16:creationId xmlns:a16="http://schemas.microsoft.com/office/drawing/2014/main" id="{91B42041-AFFA-ED25-F1C9-FF0A0ADF1F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2857" y="2186896"/>
            <a:ext cx="9144000" cy="1982333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r>
              <a:rPr lang="en-US" sz="5400" dirty="0">
                <a:cs typeface="Calibri"/>
              </a:rPr>
              <a:t>Organisational Structure </a:t>
            </a:r>
          </a:p>
          <a:p>
            <a:endParaRPr lang="en-US" sz="3200" dirty="0">
              <a:cs typeface="Calibri"/>
            </a:endParaRPr>
          </a:p>
          <a:p>
            <a:endParaRPr lang="en-US" sz="3200" dirty="0">
              <a:cs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Organisational Structure - July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32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64350319"/>
              </p:ext>
            </p:extLst>
          </p:nvPr>
        </p:nvGraphicFramePr>
        <p:xfrm>
          <a:off x="756139" y="1318846"/>
          <a:ext cx="10955216" cy="4819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Organisational Structure - July 2024</a:t>
            </a:r>
            <a:endParaRPr lang="en-US" dirty="0"/>
          </a:p>
        </p:txBody>
      </p:sp>
      <p:pic>
        <p:nvPicPr>
          <p:cNvPr id="5" name="Picture 4" descr="Logo&#10;&#10;Description automatically generated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808" y="352164"/>
            <a:ext cx="2265045" cy="7486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9313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signment" ma:contentTypeID="0x01010024D426D56EB36146B762C55E3239B27A00F230E0094DD90447967E6838D6E2A922" ma:contentTypeVersion="26" ma:contentTypeDescription="" ma:contentTypeScope="" ma:versionID="acf7b60061f804053adb3be2cc5d7c11">
  <xsd:schema xmlns:xsd="http://www.w3.org/2001/XMLSchema" xmlns:xs="http://www.w3.org/2001/XMLSchema" xmlns:p="http://schemas.microsoft.com/office/2006/metadata/properties" xmlns:ns1="http://schemas.microsoft.com/sharepoint/v3" xmlns:ns2="5b12561d-b03a-47d5-9db5-4e2bbf9ffb11" xmlns:ns3="71a9b04d-2874-443b-a243-8e2775767da3" targetNamespace="http://schemas.microsoft.com/office/2006/metadata/properties" ma:root="true" ma:fieldsID="ac3b11f8dfa2d0048159865ee170a921" ns1:_="" ns2:_="" ns3:_="">
    <xsd:import namespace="http://schemas.microsoft.com/sharepoint/v3"/>
    <xsd:import namespace="5b12561d-b03a-47d5-9db5-4e2bbf9ffb11"/>
    <xsd:import namespace="71a9b04d-2874-443b-a243-8e2775767da3"/>
    <xsd:element name="properties">
      <xsd:complexType>
        <xsd:sequence>
          <xsd:element name="documentManagement">
            <xsd:complexType>
              <xsd:all>
                <xsd:element ref="ns2:BusinessType" minOccurs="0"/>
                <xsd:element ref="ns2:FirefishReference" minOccurs="0"/>
                <xsd:element ref="ns2:Sector" minOccurs="0"/>
                <xsd:element ref="ns2:Team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2:DocumentType" minOccurs="0"/>
                <xsd:element ref="ns2:AssignmentStatus" minOccurs="0"/>
                <xsd:element ref="ns2:SharedWithUsers" minOccurs="0"/>
                <xsd:element ref="ns2:SharedWithDetails" minOccurs="0"/>
                <xsd:element ref="ns3:MediaServiceLocation" minOccurs="0"/>
                <xsd:element ref="ns1:_dlc_Exempt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6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2561d-b03a-47d5-9db5-4e2bbf9ffb11" elementFormDefault="qualified">
    <xsd:import namespace="http://schemas.microsoft.com/office/2006/documentManagement/types"/>
    <xsd:import namespace="http://schemas.microsoft.com/office/infopath/2007/PartnerControls"/>
    <xsd:element name="BusinessType" ma:index="8" nillable="true" ma:displayName="Business Type" ma:format="RadioButtons" ma:indexed="true" ma:internalName="BusinessType">
      <xsd:simpleType>
        <xsd:restriction base="dms:Choice">
          <xsd:enumeration value="Repeat Business"/>
          <xsd:enumeration value="New Client"/>
        </xsd:restriction>
      </xsd:simpleType>
    </xsd:element>
    <xsd:element name="FirefishReference" ma:index="9" nillable="true" ma:displayName="Firefish Reference" ma:description="Stores the unique FireFish reference" ma:indexed="true" ma:internalName="FirefishReference">
      <xsd:simpleType>
        <xsd:restriction base="dms:Text">
          <xsd:maxLength value="255"/>
        </xsd:restriction>
      </xsd:simpleType>
    </xsd:element>
    <xsd:element name="Sector" ma:index="10" nillable="true" ma:displayName="Sector" ma:format="Dropdown" ma:indexed="true" ma:internalName="Sector">
      <xsd:simpleType>
        <xsd:restriction base="dms:Choice">
          <xsd:enumeration value="Charities"/>
          <xsd:enumeration value="Education"/>
          <xsd:enumeration value="Housing"/>
          <xsd:enumeration value="Local Gov."/>
          <xsd:enumeration value="Membership / Trade organisations"/>
          <xsd:enumeration value="NDPBs"/>
          <xsd:enumeration value="NHS"/>
          <xsd:enumeration value="Private"/>
          <xsd:enumeration value="Scottish Government"/>
        </xsd:restriction>
      </xsd:simpleType>
    </xsd:element>
    <xsd:element name="Team" ma:index="11" nillable="true" ma:displayName="Team" ma:list="UserInfo" ma:SharePointGroup="0" ma:internalName="Team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cumentType" ma:index="21" nillable="true" ma:displayName="Document Type" ma:format="Dropdown" ma:internalName="DocumentType">
      <xsd:simpleType>
        <xsd:restriction base="dms:Choice">
          <xsd:enumeration value="Advert"/>
          <xsd:enumeration value="Job Description or Candidate Pack"/>
          <xsd:enumeration value="Person Specification"/>
          <xsd:enumeration value="Assignment Confirmation Note"/>
          <xsd:enumeration value="Interview Questions"/>
          <xsd:enumeration value="Response Record"/>
          <xsd:enumeration value="Search Notes"/>
        </xsd:restriction>
      </xsd:simpleType>
    </xsd:element>
    <xsd:element name="AssignmentStatus" ma:index="22" nillable="true" ma:displayName="Assignment Status" ma:default="Open" ma:format="Dropdown" ma:indexed="true" ma:internalName="AssignmentStatus">
      <xsd:simpleType>
        <xsd:restriction base="dms:Choice">
          <xsd:enumeration value="Open"/>
          <xsd:enumeration value="Closed"/>
          <xsd:enumeration value="On Hold"/>
        </xsd:restriction>
      </xsd:simple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0" nillable="true" ma:displayName="Taxonomy Catch All Column" ma:hidden="true" ma:list="{dd01bd79-a0c6-4208-b7ab-054252243057}" ma:internalName="TaxCatchAll" ma:showField="CatchAllData" ma:web="5b12561d-b03a-47d5-9db5-4e2bbf9ffb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9b04d-2874-443b-a243-8e2775767d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LengthInSeconds" ma:index="2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04e84d9-5569-4ece-a104-6459944b354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Policy Auditing</Name>
    <Synchronization>Synchronous</Synchronization>
    <Type>10001</Type>
    <SequenceNumber>1100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10002</Type>
    <SequenceNumber>1101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10004</Type>
    <SequenceNumber>1102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10006</Type>
    <SequenceNumber>1103</SequenceNumber>
    <Url/>
    <Assembly>Microsoft.Office.Policy, Version=16.0.0.0, Culture=neutral, PublicKeyToken=71e9bce111e9429c</Assembly>
    <Class>Microsoft.Office.RecordsManagement.Internal.AuditHandler</Class>
    <Data/>
    <Filter/>
  </Receiver>
</spe:Receivers>
</file>

<file path=customXml/item3.xml><?xml version="1.0" encoding="utf-8"?>
<?mso-contentType ?>
<p:Policy xmlns:p="office.server.policy" id="cfb4d6b5-4792-453b-aa2e-d455c30c61f3" local="false">
  <p:Name>Full Auditing</p:Name>
  <p:Description/>
  <p:Statement/>
  <p:PolicyItems>
    <p:PolicyItem featureId="Microsoft.Office.RecordsManagement.PolicyFeatures.PolicyAudit" staticId="0x01010024D426D56EB36146B762C55E3239B27A|1757814118" UniqueId="10b42a18-b6b7-4ebd-bc1d-d42ebbf6eb25">
      <p:Name>Auditing</p:Name>
      <p:Description>Audits user actions on documents and list items to the Audit Log.</p:Description>
      <p:CustomData>
        <Audit>
          <Update/>
          <CheckInOut/>
          <MoveCopy/>
          <DeleteRestore/>
        </Audit>
      </p:CustomData>
    </p:PolicyItem>
  </p:PolicyItems>
</p:Policy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6B8C829-1952-49FF-B723-0631B7945A7A}"/>
</file>

<file path=customXml/itemProps2.xml><?xml version="1.0" encoding="utf-8"?>
<ds:datastoreItem xmlns:ds="http://schemas.openxmlformats.org/officeDocument/2006/customXml" ds:itemID="{4E5F9657-5917-4F92-BA32-D8AF5517EAE1}"/>
</file>

<file path=customXml/itemProps3.xml><?xml version="1.0" encoding="utf-8"?>
<ds:datastoreItem xmlns:ds="http://schemas.openxmlformats.org/officeDocument/2006/customXml" ds:itemID="{07059B8D-26DF-4CF6-9C76-A35AFE474D48}"/>
</file>

<file path=customXml/itemProps4.xml><?xml version="1.0" encoding="utf-8"?>
<ds:datastoreItem xmlns:ds="http://schemas.openxmlformats.org/officeDocument/2006/customXml" ds:itemID="{D3F5B115-676A-4735-90B0-93320498AFF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</TotalTime>
  <Words>142</Words>
  <Application>Microsoft Office PowerPoint</Application>
  <PresentationFormat>Widescreen</PresentationFormat>
  <Paragraphs>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Bernie Sanderson</cp:lastModifiedBy>
  <cp:revision>12</cp:revision>
  <cp:lastPrinted>2024-07-29T14:27:32Z</cp:lastPrinted>
  <dcterms:created xsi:type="dcterms:W3CDTF">2023-09-07T15:16:59Z</dcterms:created>
  <dcterms:modified xsi:type="dcterms:W3CDTF">2024-07-29T15:59:58Z</dcterms:modified>
</cp:coreProperties>
</file>