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13456F"/>
    <a:srgbClr val="1F71B3"/>
    <a:srgbClr val="000000"/>
    <a:srgbClr val="1E24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5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8A9FC-FE5D-49C2-94BA-85EACAAA9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D298B5-5FA6-4825-B84C-673D027A5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272C0-2A32-4651-9CAE-D5E83CC4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233C4-BA7D-482A-AF17-114D21097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D9BF5-D47A-4FBB-BE9C-F6A46F26D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61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802A4-51E7-416F-9D18-51DC543BB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76F156-8328-449E-B67B-35254A1F9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F2CE1-9256-4556-A929-879A3E357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BABA9-C750-4585-AE45-50CEC8EE8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8D3EC-1C83-42A5-B6AB-C305219A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21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976EAD-411A-4499-A88E-452B7D189B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7A11B0-27D8-4276-AE55-52A444810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0DABD-E8F4-45E5-B91A-542CE8E8B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31DAF-E942-46E6-9901-E810B213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0338E-7A87-449A-8DBA-6E7EECECE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0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E45AB-61F3-4E5A-BBD1-E98CEE996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CE568-7FEB-4ED6-A522-03A37EE35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980DB-91B7-4709-B376-02AC645C3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60832-9676-494D-BC71-2841E516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26F4C-8506-4D9C-84CA-C343C86F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63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C6514-385C-4F97-BE9C-B0E6B9984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BCFB1-F5F6-4010-A9E7-DBF1C13DA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10AD5-040B-4C3D-8D2D-F527BA102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EEF41-BAF1-4264-983D-B16151921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7D4C8-06A8-44AB-8EF5-092E62AAC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04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7EE06-4CC0-4170-87D5-9D12B8663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57E29-AD41-4620-895A-FA9E0D9365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13857-9BBF-43FC-9FAE-DD252D44EA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BFF91D-8ABA-4934-B25B-E643A57DB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DB81F-D6B5-4A53-9572-7B366F6E9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ABF10-4719-47D8-A266-3440144F3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75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61F0F-FBFB-4996-A7B5-5603CE1CD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52E00-361E-4651-9384-552DBFE28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E9A23E-E3EA-4633-8C4D-8E4FC36A6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56685-C1CA-4112-BAA7-F96166051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AF3F3D-0C03-4143-B17A-261530E990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315AA4-375A-4CC4-BC7A-25C689E16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79D9E-9080-4F64-86BC-DB679D63E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77E7F9-5D1A-41EA-9A2C-3F81E80D3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03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4254D-17CF-4790-995A-E50FBA5DF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E9A3A0-5851-4BA1-8A68-31BFAC21A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B7BFC-0A46-45BD-A233-0246CF593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02BD19-BAA5-47AC-AE6C-19A5454BC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5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B6A0EA-5C2C-45FB-BE55-CA2C8D721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0D3104-48AE-4056-AE18-B24257041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4C4224-2292-480A-AAC6-C462540C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43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4E9C9-85EA-46F5-BC05-928D78754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FE196-C856-47F4-A481-F65292630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2A79D7-D46C-4966-9517-F540C6752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89D1AD-AD2B-4F28-A79B-83B214FD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A7DB9-6BBC-4C6F-9DD1-0514ADD7F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4F841-DCA9-416F-8EAA-75A677AF1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93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3F007-09DC-4F64-9EEC-79596CD31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16E87C-D873-4759-A814-20A0282C5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EAEDB-C280-4831-9A75-F54AFEB6C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603FF-41E2-40DC-A38F-04CDC4A82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FB070-2EE9-443F-A406-51098F498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DFA7B-517A-4329-A078-FE7C67FD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55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F8173B-4AD1-4200-89CF-4F92026F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E6E73-1E8D-46B2-948A-F606C05A2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A9235-B3B2-41E6-8E00-48F009DCAF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033A3-A159-4BF7-8173-5F90820C222D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9ED84-BFFE-4507-AB55-2203ABCF6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5B245-6878-4B55-B712-A74B0302D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B27E5-E077-46F7-A282-279B5421E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21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924CEE3-BFC7-4AB9-929A-A5FAF5E49D7E}"/>
              </a:ext>
            </a:extLst>
          </p:cNvPr>
          <p:cNvGrpSpPr/>
          <p:nvPr/>
        </p:nvGrpSpPr>
        <p:grpSpPr>
          <a:xfrm>
            <a:off x="4246075" y="72303"/>
            <a:ext cx="3693814" cy="741413"/>
            <a:chOff x="4457188" y="521731"/>
            <a:chExt cx="2525232" cy="949068"/>
          </a:xfr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E52B447-9029-4746-936F-3AE0F8DC711B}"/>
                </a:ext>
              </a:extLst>
            </p:cNvPr>
            <p:cNvSpPr/>
            <p:nvPr/>
          </p:nvSpPr>
          <p:spPr>
            <a:xfrm>
              <a:off x="4457188" y="521731"/>
              <a:ext cx="2525232" cy="949068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2DE1945-3BCD-49E0-8B6D-32C93EE5C836}"/>
                </a:ext>
              </a:extLst>
            </p:cNvPr>
            <p:cNvSpPr txBox="1"/>
            <p:nvPr/>
          </p:nvSpPr>
          <p:spPr>
            <a:xfrm>
              <a:off x="4457188" y="521731"/>
              <a:ext cx="2525232" cy="936613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CHAIR &amp; BOARD OF GOVERNORS</a:t>
              </a: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AE12917B-0473-49DD-97F2-05FC898CF587}"/>
              </a:ext>
            </a:extLst>
          </p:cNvPr>
          <p:cNvSpPr/>
          <p:nvPr/>
        </p:nvSpPr>
        <p:spPr>
          <a:xfrm>
            <a:off x="5148118" y="923842"/>
            <a:ext cx="1977998" cy="65141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CEO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12BABCB-E144-45E3-B0E6-A97A56B6C2E9}"/>
              </a:ext>
            </a:extLst>
          </p:cNvPr>
          <p:cNvGrpSpPr/>
          <p:nvPr/>
        </p:nvGrpSpPr>
        <p:grpSpPr>
          <a:xfrm>
            <a:off x="4655789" y="1714626"/>
            <a:ext cx="1346660" cy="518280"/>
            <a:chOff x="4336250" y="1701759"/>
            <a:chExt cx="1342524" cy="501623"/>
          </a:xfr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11FC074-4694-4F2F-A722-BF45777B798F}"/>
                </a:ext>
              </a:extLst>
            </p:cNvPr>
            <p:cNvSpPr/>
            <p:nvPr/>
          </p:nvSpPr>
          <p:spPr>
            <a:xfrm>
              <a:off x="4479353" y="1701759"/>
              <a:ext cx="1199421" cy="501623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A6CC22-55DF-4232-8DDF-D4274E634AE2}"/>
                </a:ext>
              </a:extLst>
            </p:cNvPr>
            <p:cNvSpPr txBox="1"/>
            <p:nvPr/>
          </p:nvSpPr>
          <p:spPr>
            <a:xfrm>
              <a:off x="4336250" y="1701759"/>
              <a:ext cx="1342524" cy="501623"/>
            </a:xfrm>
            <a:prstGeom prst="rect">
              <a:avLst/>
            </a:prstGeom>
            <a:grpFill/>
            <a:ln>
              <a:solidFill>
                <a:schemeClr val="accent5">
                  <a:lumMod val="60000"/>
                  <a:lumOff val="40000"/>
                </a:schemeClr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b="1" kern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DCEO</a:t>
              </a:r>
              <a:endParaRPr lang="en-GB" sz="14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50912D24-474E-463B-A672-9ED097B26700}"/>
              </a:ext>
            </a:extLst>
          </p:cNvPr>
          <p:cNvSpPr/>
          <p:nvPr/>
        </p:nvSpPr>
        <p:spPr>
          <a:xfrm>
            <a:off x="7361071" y="2466098"/>
            <a:ext cx="1776694" cy="56720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SERVICE MANAGER, BUSINESS &amp; FACILITIES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C954F4-A7E3-4488-8170-CC598449A4C1}"/>
              </a:ext>
            </a:extLst>
          </p:cNvPr>
          <p:cNvSpPr/>
          <p:nvPr/>
        </p:nvSpPr>
        <p:spPr>
          <a:xfrm>
            <a:off x="9242815" y="2464502"/>
            <a:ext cx="1767836" cy="568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SERVICE MANAGER, MANAGEMENT SUPPORT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CD5801A-97C4-4286-BD0D-9591685406B0}"/>
              </a:ext>
            </a:extLst>
          </p:cNvPr>
          <p:cNvSpPr/>
          <p:nvPr/>
        </p:nvSpPr>
        <p:spPr>
          <a:xfrm>
            <a:off x="5599188" y="2465299"/>
            <a:ext cx="1662001" cy="56720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5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EDUCATION, SKILLS &amp; LIFELONG LEARNING</a:t>
            </a:r>
          </a:p>
          <a:p>
            <a:endParaRPr lang="en-GB" sz="9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AC28C9-5EF0-4D64-842D-63A85ADFB40A}"/>
              </a:ext>
            </a:extLst>
          </p:cNvPr>
          <p:cNvSpPr txBox="1"/>
          <p:nvPr/>
        </p:nvSpPr>
        <p:spPr>
          <a:xfrm>
            <a:off x="11119390" y="3142844"/>
            <a:ext cx="958922" cy="4373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 MANAGER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F2F054C-CD38-4C56-8BB0-8DCA5E2345D9}"/>
              </a:ext>
            </a:extLst>
          </p:cNvPr>
          <p:cNvSpPr/>
          <p:nvPr/>
        </p:nvSpPr>
        <p:spPr>
          <a:xfrm>
            <a:off x="11200862" y="3735817"/>
            <a:ext cx="787392" cy="6144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PAYROLL / ACCOUNTS ADMIN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8960DEA-F2AB-4414-8CC5-4659487B61A2}"/>
              </a:ext>
            </a:extLst>
          </p:cNvPr>
          <p:cNvSpPr txBox="1"/>
          <p:nvPr/>
        </p:nvSpPr>
        <p:spPr>
          <a:xfrm>
            <a:off x="11212055" y="4476920"/>
            <a:ext cx="765003" cy="4539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PAYROLL / ACCOUNTS ADMIN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C6B0C0A-B118-4DA2-BDBA-56F8CA265AB1}"/>
              </a:ext>
            </a:extLst>
          </p:cNvPr>
          <p:cNvSpPr/>
          <p:nvPr/>
        </p:nvSpPr>
        <p:spPr>
          <a:xfrm>
            <a:off x="3737093" y="2454880"/>
            <a:ext cx="1776272" cy="55497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SERVICE DEVELOPMENT MANAGER - RESIDENTIAL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2E13DFF-C114-41B5-9E76-180C8FDF6AC5}"/>
              </a:ext>
            </a:extLst>
          </p:cNvPr>
          <p:cNvSpPr/>
          <p:nvPr/>
        </p:nvSpPr>
        <p:spPr>
          <a:xfrm>
            <a:off x="1859280" y="2454880"/>
            <a:ext cx="1816381" cy="5684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DEVELOPMENT</a:t>
            </a:r>
          </a:p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MANAGER - SECURE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E89CFDD-8B5E-4F92-9044-7EEB2A38373C}"/>
              </a:ext>
            </a:extLst>
          </p:cNvPr>
          <p:cNvSpPr/>
          <p:nvPr/>
        </p:nvSpPr>
        <p:spPr>
          <a:xfrm>
            <a:off x="2032249" y="3762655"/>
            <a:ext cx="1470698" cy="53185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pPr lvl="0" algn="ctr" defTabSz="355600">
              <a:spcBef>
                <a:spcPct val="0"/>
              </a:spcBef>
              <a:spcAft>
                <a:spcPct val="35000"/>
              </a:spcAft>
            </a:pPr>
            <a:endParaRPr lang="en-GB" sz="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355600"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DUTY MANAGERS </a:t>
            </a:r>
          </a:p>
          <a:p>
            <a:pPr lvl="0" algn="ctr" defTabSz="355600"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(NIGHTS &amp; DAYS)</a:t>
            </a:r>
          </a:p>
          <a:p>
            <a:endParaRPr lang="en-GB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2E4B5E7-49AA-4872-8DD7-46559953DA02}"/>
              </a:ext>
            </a:extLst>
          </p:cNvPr>
          <p:cNvSpPr/>
          <p:nvPr/>
        </p:nvSpPr>
        <p:spPr>
          <a:xfrm>
            <a:off x="2043533" y="5544264"/>
            <a:ext cx="1437218" cy="5434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PRACTITIONERS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9BD4FBE-F6CE-4B56-88A3-260425D4059B}"/>
              </a:ext>
            </a:extLst>
          </p:cNvPr>
          <p:cNvSpPr/>
          <p:nvPr/>
        </p:nvSpPr>
        <p:spPr>
          <a:xfrm>
            <a:off x="2243557" y="6232539"/>
            <a:ext cx="1163932" cy="4547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RESIDENTIAL CARE WORKERS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2881905-1993-465F-86FB-B909864975D2}"/>
              </a:ext>
            </a:extLst>
          </p:cNvPr>
          <p:cNvSpPr/>
          <p:nvPr/>
        </p:nvSpPr>
        <p:spPr>
          <a:xfrm>
            <a:off x="3907437" y="4414184"/>
            <a:ext cx="1451145" cy="5434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PRACTITIONERS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557C6DF-C29F-4DA0-935C-682DDDC07DBA}"/>
              </a:ext>
            </a:extLst>
          </p:cNvPr>
          <p:cNvSpPr/>
          <p:nvPr/>
        </p:nvSpPr>
        <p:spPr>
          <a:xfrm>
            <a:off x="3895679" y="3778106"/>
            <a:ext cx="1451145" cy="5434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THROUGHCARE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PRACTITIONERS</a:t>
            </a:r>
            <a:endParaRPr lang="en-GB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C8935174-3543-43A0-90C8-7484BB0BDCD5}"/>
              </a:ext>
            </a:extLst>
          </p:cNvPr>
          <p:cNvSpPr/>
          <p:nvPr/>
        </p:nvSpPr>
        <p:spPr>
          <a:xfrm>
            <a:off x="2243557" y="4980747"/>
            <a:ext cx="1163932" cy="4547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NIGHT CARE WORKERS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FFF2DCC-CDED-48BB-821E-7B94C5443F12}"/>
              </a:ext>
            </a:extLst>
          </p:cNvPr>
          <p:cNvSpPr/>
          <p:nvPr/>
        </p:nvSpPr>
        <p:spPr>
          <a:xfrm>
            <a:off x="4063090" y="5050262"/>
            <a:ext cx="1163932" cy="4547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RESIDENTIAL CARE WORKERS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D568E24-96AF-41D3-BBFA-952C314AB9A3}"/>
              </a:ext>
            </a:extLst>
          </p:cNvPr>
          <p:cNvSpPr/>
          <p:nvPr/>
        </p:nvSpPr>
        <p:spPr>
          <a:xfrm>
            <a:off x="9348811" y="4753190"/>
            <a:ext cx="1538531" cy="61447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SUPPORT COORDINATOR / 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ADVISOR / 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 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4103468-F615-4F86-A19F-1349ABD9D297}"/>
              </a:ext>
            </a:extLst>
          </p:cNvPr>
          <p:cNvSpPr/>
          <p:nvPr/>
        </p:nvSpPr>
        <p:spPr>
          <a:xfrm>
            <a:off x="5759186" y="3750697"/>
            <a:ext cx="1233799" cy="10024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TEACHERS / 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INSTRUCTORS /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EDUCATION FACILITATORS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 FOREST SCHOOLS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CLASSROOM ASSISTANTS </a:t>
            </a:r>
          </a:p>
          <a:p>
            <a:endParaRPr lang="en-GB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7FD38CC-0D7B-41A0-9272-85F481580C48}"/>
              </a:ext>
            </a:extLst>
          </p:cNvPr>
          <p:cNvSpPr/>
          <p:nvPr/>
        </p:nvSpPr>
        <p:spPr>
          <a:xfrm>
            <a:off x="7493767" y="3109158"/>
            <a:ext cx="1597365" cy="50162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SITE SUPERVISOR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E4660879-CB58-48E6-B43D-9338F32282F2}"/>
              </a:ext>
            </a:extLst>
          </p:cNvPr>
          <p:cNvSpPr/>
          <p:nvPr/>
        </p:nvSpPr>
        <p:spPr>
          <a:xfrm>
            <a:off x="7584487" y="3728421"/>
            <a:ext cx="1418908" cy="44457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OFFICERS / GARDENER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F736C43-F2D2-4936-90B7-1A36CCA86428}"/>
              </a:ext>
            </a:extLst>
          </p:cNvPr>
          <p:cNvSpPr/>
          <p:nvPr/>
        </p:nvSpPr>
        <p:spPr>
          <a:xfrm>
            <a:off x="7486831" y="4246888"/>
            <a:ext cx="1597359" cy="4147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IT TECHNICIAN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E467822-2CFF-4046-8F9B-73274E8B6702}"/>
              </a:ext>
            </a:extLst>
          </p:cNvPr>
          <p:cNvSpPr/>
          <p:nvPr/>
        </p:nvSpPr>
        <p:spPr>
          <a:xfrm>
            <a:off x="7486831" y="5230437"/>
            <a:ext cx="1597353" cy="4147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 SYSTEMS TECHNICIAN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61D79D2D-D2BA-4B81-B09E-C9DD559A8615}"/>
              </a:ext>
            </a:extLst>
          </p:cNvPr>
          <p:cNvSpPr/>
          <p:nvPr/>
        </p:nvSpPr>
        <p:spPr>
          <a:xfrm>
            <a:off x="7576056" y="4804792"/>
            <a:ext cx="1418908" cy="323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IT TECHNICIAN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D5628DA-A7A8-40CD-BB9C-879A9CF0E4C7}"/>
              </a:ext>
            </a:extLst>
          </p:cNvPr>
          <p:cNvSpPr/>
          <p:nvPr/>
        </p:nvSpPr>
        <p:spPr>
          <a:xfrm>
            <a:off x="7576056" y="5746815"/>
            <a:ext cx="1449988" cy="3148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SYSTEMS  TECHNICIAN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2DD5FC0-D175-4BDB-B115-90864AC35939}"/>
              </a:ext>
            </a:extLst>
          </p:cNvPr>
          <p:cNvSpPr/>
          <p:nvPr/>
        </p:nvSpPr>
        <p:spPr>
          <a:xfrm>
            <a:off x="5645732" y="3120442"/>
            <a:ext cx="1499904" cy="50162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 TEACHERS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B136BE34-756D-439B-ACEC-A2900A5A21E1}"/>
              </a:ext>
            </a:extLst>
          </p:cNvPr>
          <p:cNvSpPr/>
          <p:nvPr/>
        </p:nvSpPr>
        <p:spPr>
          <a:xfrm>
            <a:off x="9368503" y="3125628"/>
            <a:ext cx="1538539" cy="4539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MANAGERS 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C19CEF1-80E4-49E7-900D-425EB17204DD}"/>
              </a:ext>
            </a:extLst>
          </p:cNvPr>
          <p:cNvSpPr/>
          <p:nvPr/>
        </p:nvSpPr>
        <p:spPr>
          <a:xfrm>
            <a:off x="9465367" y="3655882"/>
            <a:ext cx="1202827" cy="4547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CLERICAL ASSISTANTS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A44E34B8-8A20-4CAF-860A-9122DE2B428B}"/>
              </a:ext>
            </a:extLst>
          </p:cNvPr>
          <p:cNvSpPr/>
          <p:nvPr/>
        </p:nvSpPr>
        <p:spPr>
          <a:xfrm>
            <a:off x="9460398" y="4207059"/>
            <a:ext cx="1202827" cy="4547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RECEPTIONISTS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8941CDA-0D28-4336-BBB1-AD685A75B7A6}"/>
              </a:ext>
            </a:extLst>
          </p:cNvPr>
          <p:cNvSpPr/>
          <p:nvPr/>
        </p:nvSpPr>
        <p:spPr>
          <a:xfrm>
            <a:off x="1950640" y="3107378"/>
            <a:ext cx="1667311" cy="56670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DEPUTE SERVICE MANAGERS /  ASSISTANT MANAGERS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ABCF26D-518C-4C08-8835-78C27A71AA16}"/>
              </a:ext>
            </a:extLst>
          </p:cNvPr>
          <p:cNvSpPr/>
          <p:nvPr/>
        </p:nvSpPr>
        <p:spPr>
          <a:xfrm>
            <a:off x="3800533" y="3096753"/>
            <a:ext cx="1627135" cy="56670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DEPUTE SERVICE   MANAGERS /  ASSISTANT MANAGERS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9109B08-DFB8-454C-82E6-8C0A069AA483}"/>
              </a:ext>
            </a:extLst>
          </p:cNvPr>
          <p:cNvCxnSpPr>
            <a:cxnSpLocks/>
          </p:cNvCxnSpPr>
          <p:nvPr/>
        </p:nvCxnSpPr>
        <p:spPr>
          <a:xfrm>
            <a:off x="1025170" y="2336800"/>
            <a:ext cx="5386263" cy="12995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2B05FDA-5236-45CB-971C-6C5471E12788}"/>
              </a:ext>
            </a:extLst>
          </p:cNvPr>
          <p:cNvCxnSpPr/>
          <p:nvPr/>
        </p:nvCxnSpPr>
        <p:spPr>
          <a:xfrm>
            <a:off x="1025169" y="2336190"/>
            <a:ext cx="1" cy="98057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DC2406E-1B75-4B7E-A67C-C7DCB08C6435}"/>
              </a:ext>
            </a:extLst>
          </p:cNvPr>
          <p:cNvCxnSpPr/>
          <p:nvPr/>
        </p:nvCxnSpPr>
        <p:spPr>
          <a:xfrm>
            <a:off x="2767469" y="2351623"/>
            <a:ext cx="1" cy="98057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25E602B9-D31B-4E19-A065-220B45BB69BD}"/>
              </a:ext>
            </a:extLst>
          </p:cNvPr>
          <p:cNvCxnSpPr/>
          <p:nvPr/>
        </p:nvCxnSpPr>
        <p:spPr>
          <a:xfrm>
            <a:off x="4659478" y="2346812"/>
            <a:ext cx="1" cy="98057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79D6178F-9812-41A7-A6BA-C05917E92F3C}"/>
              </a:ext>
            </a:extLst>
          </p:cNvPr>
          <p:cNvCxnSpPr/>
          <p:nvPr/>
        </p:nvCxnSpPr>
        <p:spPr>
          <a:xfrm>
            <a:off x="6396083" y="2353320"/>
            <a:ext cx="1" cy="9000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F604B2D-72DB-4646-9E67-73036806D47E}"/>
              </a:ext>
            </a:extLst>
          </p:cNvPr>
          <p:cNvCxnSpPr>
            <a:cxnSpLocks/>
          </p:cNvCxnSpPr>
          <p:nvPr/>
        </p:nvCxnSpPr>
        <p:spPr>
          <a:xfrm flipV="1">
            <a:off x="6835366" y="1718431"/>
            <a:ext cx="4767460" cy="1212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49AE8C0-EB80-4807-9DC2-27FFFC66C1F5}"/>
              </a:ext>
            </a:extLst>
          </p:cNvPr>
          <p:cNvCxnSpPr>
            <a:cxnSpLocks/>
          </p:cNvCxnSpPr>
          <p:nvPr/>
        </p:nvCxnSpPr>
        <p:spPr>
          <a:xfrm flipH="1">
            <a:off x="11605377" y="1737947"/>
            <a:ext cx="3664" cy="138497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746E0EFC-1E31-45F4-B6F2-92D83479303A}"/>
              </a:ext>
            </a:extLst>
          </p:cNvPr>
          <p:cNvCxnSpPr>
            <a:cxnSpLocks/>
            <a:stCxn id="26" idx="2"/>
            <a:endCxn id="28" idx="0"/>
          </p:cNvCxnSpPr>
          <p:nvPr/>
        </p:nvCxnSpPr>
        <p:spPr>
          <a:xfrm flipH="1">
            <a:off x="11594558" y="3580231"/>
            <a:ext cx="0" cy="155586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4ABD7EC5-D3E7-493F-8553-1EE432D4379A}"/>
              </a:ext>
            </a:extLst>
          </p:cNvPr>
          <p:cNvCxnSpPr/>
          <p:nvPr/>
        </p:nvCxnSpPr>
        <p:spPr>
          <a:xfrm>
            <a:off x="11602826" y="4355270"/>
            <a:ext cx="1" cy="9805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46628276-D578-4173-87CA-01222F7EE200}"/>
              </a:ext>
            </a:extLst>
          </p:cNvPr>
          <p:cNvCxnSpPr>
            <a:cxnSpLocks/>
          </p:cNvCxnSpPr>
          <p:nvPr/>
        </p:nvCxnSpPr>
        <p:spPr>
          <a:xfrm>
            <a:off x="2769142" y="3033694"/>
            <a:ext cx="1294" cy="70857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A2C3CF33-7057-4FCC-8415-95AAC8338254}"/>
              </a:ext>
            </a:extLst>
          </p:cNvPr>
          <p:cNvCxnSpPr/>
          <p:nvPr/>
        </p:nvCxnSpPr>
        <p:spPr>
          <a:xfrm>
            <a:off x="6400461" y="3028396"/>
            <a:ext cx="1" cy="98057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DD9B1B7D-6101-4CCF-A82B-82BAAB9620E4}"/>
              </a:ext>
            </a:extLst>
          </p:cNvPr>
          <p:cNvCxnSpPr/>
          <p:nvPr/>
        </p:nvCxnSpPr>
        <p:spPr>
          <a:xfrm>
            <a:off x="8319244" y="3614430"/>
            <a:ext cx="1" cy="9805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AEDC64C-C0DC-4409-A9BC-274588E15180}"/>
              </a:ext>
            </a:extLst>
          </p:cNvPr>
          <p:cNvCxnSpPr>
            <a:cxnSpLocks/>
          </p:cNvCxnSpPr>
          <p:nvPr/>
        </p:nvCxnSpPr>
        <p:spPr>
          <a:xfrm flipH="1">
            <a:off x="1929272" y="3685087"/>
            <a:ext cx="8659" cy="2053404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BBF34C56-957B-4E1F-AC7F-C7FC7B06E37F}"/>
              </a:ext>
            </a:extLst>
          </p:cNvPr>
          <p:cNvCxnSpPr>
            <a:cxnSpLocks/>
          </p:cNvCxnSpPr>
          <p:nvPr/>
        </p:nvCxnSpPr>
        <p:spPr>
          <a:xfrm>
            <a:off x="1937931" y="4033534"/>
            <a:ext cx="972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D026206F-E057-49CF-9526-4430F8E38BA5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1929272" y="5744912"/>
            <a:ext cx="972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D9CF062B-96A8-44C3-A0DC-0FABE246E278}"/>
              </a:ext>
            </a:extLst>
          </p:cNvPr>
          <p:cNvCxnSpPr>
            <a:cxnSpLocks/>
          </p:cNvCxnSpPr>
          <p:nvPr/>
        </p:nvCxnSpPr>
        <p:spPr>
          <a:xfrm>
            <a:off x="2824912" y="4860952"/>
            <a:ext cx="1" cy="75600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3718E088-FD4C-4212-BC7E-49804F75B54B}"/>
              </a:ext>
            </a:extLst>
          </p:cNvPr>
          <p:cNvCxnSpPr/>
          <p:nvPr/>
        </p:nvCxnSpPr>
        <p:spPr>
          <a:xfrm>
            <a:off x="2825896" y="6087748"/>
            <a:ext cx="1" cy="9805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0AD42D3B-63A9-4DAA-A70C-C13059F5D4CC}"/>
              </a:ext>
            </a:extLst>
          </p:cNvPr>
          <p:cNvCxnSpPr>
            <a:cxnSpLocks/>
          </p:cNvCxnSpPr>
          <p:nvPr/>
        </p:nvCxnSpPr>
        <p:spPr>
          <a:xfrm flipH="1">
            <a:off x="3793402" y="3662644"/>
            <a:ext cx="869" cy="102705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2046A7F4-1F05-4D8D-9FA4-6B4B87B9EFEF}"/>
              </a:ext>
            </a:extLst>
          </p:cNvPr>
          <p:cNvCxnSpPr>
            <a:cxnSpLocks/>
          </p:cNvCxnSpPr>
          <p:nvPr/>
        </p:nvCxnSpPr>
        <p:spPr>
          <a:xfrm>
            <a:off x="3908131" y="529420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3D189A98-9FB4-401B-8B56-CEA166CB93F0}"/>
              </a:ext>
            </a:extLst>
          </p:cNvPr>
          <p:cNvCxnSpPr>
            <a:cxnSpLocks/>
          </p:cNvCxnSpPr>
          <p:nvPr/>
        </p:nvCxnSpPr>
        <p:spPr>
          <a:xfrm flipV="1">
            <a:off x="3794272" y="4656041"/>
            <a:ext cx="103065" cy="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F944B42E-5520-4752-9F9F-0C4EA4F0963A}"/>
              </a:ext>
            </a:extLst>
          </p:cNvPr>
          <p:cNvCxnSpPr/>
          <p:nvPr/>
        </p:nvCxnSpPr>
        <p:spPr>
          <a:xfrm>
            <a:off x="6400460" y="3636059"/>
            <a:ext cx="1" cy="9805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55DE665-7223-4AE0-8AFD-29064E2F7D7D}"/>
              </a:ext>
            </a:extLst>
          </p:cNvPr>
          <p:cNvCxnSpPr/>
          <p:nvPr/>
        </p:nvCxnSpPr>
        <p:spPr>
          <a:xfrm>
            <a:off x="8321547" y="4706441"/>
            <a:ext cx="1" cy="9805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EE225B97-54DC-40DE-AAF4-661ABBA6C747}"/>
              </a:ext>
            </a:extLst>
          </p:cNvPr>
          <p:cNvCxnSpPr/>
          <p:nvPr/>
        </p:nvCxnSpPr>
        <p:spPr>
          <a:xfrm>
            <a:off x="8319244" y="5646997"/>
            <a:ext cx="1" cy="9805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3D7824E2-6964-4DC1-B217-A16B2E7F4490}"/>
              </a:ext>
            </a:extLst>
          </p:cNvPr>
          <p:cNvCxnSpPr/>
          <p:nvPr/>
        </p:nvCxnSpPr>
        <p:spPr>
          <a:xfrm>
            <a:off x="7358615" y="3018095"/>
            <a:ext cx="0" cy="241200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E56A40E7-36A5-4A4A-BA97-647E9CD13EFC}"/>
              </a:ext>
            </a:extLst>
          </p:cNvPr>
          <p:cNvCxnSpPr>
            <a:cxnSpLocks/>
          </p:cNvCxnSpPr>
          <p:nvPr/>
        </p:nvCxnSpPr>
        <p:spPr>
          <a:xfrm flipV="1">
            <a:off x="7347083" y="3365761"/>
            <a:ext cx="139236" cy="2995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E70FC0B1-32A0-4393-A783-16C801115D88}"/>
              </a:ext>
            </a:extLst>
          </p:cNvPr>
          <p:cNvCxnSpPr>
            <a:cxnSpLocks/>
          </p:cNvCxnSpPr>
          <p:nvPr/>
        </p:nvCxnSpPr>
        <p:spPr>
          <a:xfrm flipV="1">
            <a:off x="7352253" y="4454438"/>
            <a:ext cx="126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C26057CE-8B92-489E-B561-5E143CD99CDE}"/>
              </a:ext>
            </a:extLst>
          </p:cNvPr>
          <p:cNvCxnSpPr>
            <a:cxnSpLocks/>
          </p:cNvCxnSpPr>
          <p:nvPr/>
        </p:nvCxnSpPr>
        <p:spPr>
          <a:xfrm flipV="1">
            <a:off x="7347083" y="5426363"/>
            <a:ext cx="126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34CFA183-A300-46FE-B3A5-85B12613EE5A}"/>
              </a:ext>
            </a:extLst>
          </p:cNvPr>
          <p:cNvCxnSpPr>
            <a:cxnSpLocks/>
          </p:cNvCxnSpPr>
          <p:nvPr/>
        </p:nvCxnSpPr>
        <p:spPr>
          <a:xfrm flipH="1">
            <a:off x="9235191" y="3023312"/>
            <a:ext cx="7624" cy="2029112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A4DFE0AE-D4BD-45EA-87E1-EC6E7D185B92}"/>
              </a:ext>
            </a:extLst>
          </p:cNvPr>
          <p:cNvCxnSpPr>
            <a:cxnSpLocks/>
          </p:cNvCxnSpPr>
          <p:nvPr/>
        </p:nvCxnSpPr>
        <p:spPr>
          <a:xfrm>
            <a:off x="9236135" y="3347380"/>
            <a:ext cx="110787" cy="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0AF2B4F9-121B-495E-B574-104EA81729E5}"/>
              </a:ext>
            </a:extLst>
          </p:cNvPr>
          <p:cNvCxnSpPr>
            <a:cxnSpLocks/>
          </p:cNvCxnSpPr>
          <p:nvPr/>
        </p:nvCxnSpPr>
        <p:spPr>
          <a:xfrm>
            <a:off x="9225701" y="5052423"/>
            <a:ext cx="110787" cy="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1B50F8EA-5679-43C5-A484-1E7832DF162E}"/>
              </a:ext>
            </a:extLst>
          </p:cNvPr>
          <p:cNvCxnSpPr>
            <a:cxnSpLocks/>
          </p:cNvCxnSpPr>
          <p:nvPr/>
        </p:nvCxnSpPr>
        <p:spPr>
          <a:xfrm>
            <a:off x="9349819" y="3591711"/>
            <a:ext cx="7076" cy="863246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21118FFF-C2C4-4FCA-B31D-906DD67486BD}"/>
              </a:ext>
            </a:extLst>
          </p:cNvPr>
          <p:cNvCxnSpPr>
            <a:cxnSpLocks/>
          </p:cNvCxnSpPr>
          <p:nvPr/>
        </p:nvCxnSpPr>
        <p:spPr>
          <a:xfrm>
            <a:off x="9346922" y="3910998"/>
            <a:ext cx="110787" cy="1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512A14C8-3951-46CB-ADC2-6F9F27E8D255}"/>
              </a:ext>
            </a:extLst>
          </p:cNvPr>
          <p:cNvCxnSpPr>
            <a:cxnSpLocks/>
          </p:cNvCxnSpPr>
          <p:nvPr/>
        </p:nvCxnSpPr>
        <p:spPr>
          <a:xfrm>
            <a:off x="9353159" y="4442039"/>
            <a:ext cx="110787" cy="1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9441EE47-C0A4-4D4D-8624-E40883DAC2AA}"/>
              </a:ext>
            </a:extLst>
          </p:cNvPr>
          <p:cNvCxnSpPr>
            <a:cxnSpLocks/>
          </p:cNvCxnSpPr>
          <p:nvPr/>
        </p:nvCxnSpPr>
        <p:spPr>
          <a:xfrm flipV="1">
            <a:off x="3794271" y="4018775"/>
            <a:ext cx="103065" cy="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8CEDC9B8-93BD-46A8-ABB7-DF85FE3F9B82}"/>
              </a:ext>
            </a:extLst>
          </p:cNvPr>
          <p:cNvCxnSpPr>
            <a:cxnSpLocks/>
          </p:cNvCxnSpPr>
          <p:nvPr/>
        </p:nvCxnSpPr>
        <p:spPr>
          <a:xfrm>
            <a:off x="4655788" y="3015502"/>
            <a:ext cx="1" cy="7560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TextBox 225">
            <a:extLst>
              <a:ext uri="{FF2B5EF4-FFF2-40B4-BE49-F238E27FC236}">
                <a16:creationId xmlns:a16="http://schemas.microsoft.com/office/drawing/2014/main" id="{3436F981-F7A3-4744-9476-DCF160D7B71D}"/>
              </a:ext>
            </a:extLst>
          </p:cNvPr>
          <p:cNvSpPr txBox="1"/>
          <p:nvPr/>
        </p:nvSpPr>
        <p:spPr>
          <a:xfrm>
            <a:off x="98335" y="2441051"/>
            <a:ext cx="1655895" cy="5805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SPECIALIST, HEALTH </a:t>
            </a:r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INTERVENTION&amp; </a:t>
            </a:r>
            <a:r>
              <a:rPr lang="en-GB" sz="9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WELLBEING MANAGER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2C068180-E535-45E4-A8EF-0906FF191F40}"/>
              </a:ext>
            </a:extLst>
          </p:cNvPr>
          <p:cNvSpPr/>
          <p:nvPr/>
        </p:nvSpPr>
        <p:spPr>
          <a:xfrm>
            <a:off x="227529" y="4365201"/>
            <a:ext cx="1478086" cy="3088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 PRACTITIONERS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40A2767E-E72F-4A14-AEFB-A56E2603BD47}"/>
              </a:ext>
            </a:extLst>
          </p:cNvPr>
          <p:cNvSpPr/>
          <p:nvPr/>
        </p:nvSpPr>
        <p:spPr>
          <a:xfrm>
            <a:off x="283312" y="3580231"/>
            <a:ext cx="1369742" cy="3452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&amp;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COACHES</a:t>
            </a:r>
          </a:p>
          <a:p>
            <a:pPr algn="ctr"/>
            <a:endParaRPr lang="en-GB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ADC6A0E9-4A71-484B-BC72-DDE3F445F85D}"/>
              </a:ext>
            </a:extLst>
          </p:cNvPr>
          <p:cNvSpPr/>
          <p:nvPr/>
        </p:nvSpPr>
        <p:spPr>
          <a:xfrm>
            <a:off x="222162" y="3082279"/>
            <a:ext cx="1478086" cy="3941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LEARNING &amp; DEVELOPMENT COACH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FE2ADCF1-B975-47CB-B9F2-F29EEB49E461}"/>
              </a:ext>
            </a:extLst>
          </p:cNvPr>
          <p:cNvSpPr/>
          <p:nvPr/>
        </p:nvSpPr>
        <p:spPr>
          <a:xfrm>
            <a:off x="228820" y="4007588"/>
            <a:ext cx="1478085" cy="3076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PSYCHOLOGIST</a:t>
            </a:r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D9E867C9-D8BA-4B6D-88C6-F4CD318B4B3B}"/>
              </a:ext>
            </a:extLst>
          </p:cNvPr>
          <p:cNvSpPr/>
          <p:nvPr/>
        </p:nvSpPr>
        <p:spPr>
          <a:xfrm>
            <a:off x="222909" y="5576492"/>
            <a:ext cx="1458820" cy="3239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CHEF MANAGER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A63E0EFB-DA45-4372-806B-076D4BD70E1D}"/>
              </a:ext>
            </a:extLst>
          </p:cNvPr>
          <p:cNvSpPr/>
          <p:nvPr/>
        </p:nvSpPr>
        <p:spPr>
          <a:xfrm>
            <a:off x="305504" y="6335648"/>
            <a:ext cx="1333091" cy="31483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 ASSISTANTS</a:t>
            </a: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E166D262-EA84-404F-A6D4-F00477BA1EAD}"/>
              </a:ext>
            </a:extLst>
          </p:cNvPr>
          <p:cNvSpPr/>
          <p:nvPr/>
        </p:nvSpPr>
        <p:spPr>
          <a:xfrm>
            <a:off x="323455" y="5955596"/>
            <a:ext cx="1315506" cy="3148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CHEFS / 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KITCHEN ASSISTANTS</a:t>
            </a:r>
            <a:endParaRPr lang="en-GB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FAE5C985-28AE-41AF-A7A8-19BB4A24D066}"/>
              </a:ext>
            </a:extLst>
          </p:cNvPr>
          <p:cNvSpPr/>
          <p:nvPr/>
        </p:nvSpPr>
        <p:spPr>
          <a:xfrm>
            <a:off x="209130" y="4749832"/>
            <a:ext cx="1510384" cy="30889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NURSE PRACTITIONER</a:t>
            </a: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626BD1CC-0A74-4863-BC25-F4D324AD14F3}"/>
              </a:ext>
            </a:extLst>
          </p:cNvPr>
          <p:cNvSpPr/>
          <p:nvPr/>
        </p:nvSpPr>
        <p:spPr>
          <a:xfrm>
            <a:off x="330259" y="5178218"/>
            <a:ext cx="1319265" cy="3302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HEALTHCARE SUPPORT WORKERS</a:t>
            </a:r>
          </a:p>
        </p:txBody>
      </p: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66DAD8FE-2DE6-43FB-B3AE-DFD49534A09F}"/>
              </a:ext>
            </a:extLst>
          </p:cNvPr>
          <p:cNvCxnSpPr>
            <a:cxnSpLocks/>
          </p:cNvCxnSpPr>
          <p:nvPr/>
        </p:nvCxnSpPr>
        <p:spPr>
          <a:xfrm>
            <a:off x="961299" y="3475117"/>
            <a:ext cx="1" cy="9805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38D377B3-465E-461A-827F-1F42E3C2E4AD}"/>
              </a:ext>
            </a:extLst>
          </p:cNvPr>
          <p:cNvCxnSpPr>
            <a:cxnSpLocks/>
          </p:cNvCxnSpPr>
          <p:nvPr/>
        </p:nvCxnSpPr>
        <p:spPr>
          <a:xfrm>
            <a:off x="957091" y="5082362"/>
            <a:ext cx="1" cy="9805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38595917-69C2-463F-93FB-EB94A26EFC43}"/>
              </a:ext>
            </a:extLst>
          </p:cNvPr>
          <p:cNvCxnSpPr/>
          <p:nvPr/>
        </p:nvCxnSpPr>
        <p:spPr>
          <a:xfrm>
            <a:off x="209130" y="5890378"/>
            <a:ext cx="0" cy="602686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68A988A9-BE82-435C-A4D5-A7B78C4DCDB3}"/>
              </a:ext>
            </a:extLst>
          </p:cNvPr>
          <p:cNvCxnSpPr>
            <a:cxnSpLocks/>
          </p:cNvCxnSpPr>
          <p:nvPr/>
        </p:nvCxnSpPr>
        <p:spPr>
          <a:xfrm>
            <a:off x="205015" y="6110933"/>
            <a:ext cx="110787" cy="1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B84CC54E-BB5B-450F-B00A-D86F5F569DB3}"/>
              </a:ext>
            </a:extLst>
          </p:cNvPr>
          <p:cNvCxnSpPr>
            <a:cxnSpLocks/>
          </p:cNvCxnSpPr>
          <p:nvPr/>
        </p:nvCxnSpPr>
        <p:spPr>
          <a:xfrm>
            <a:off x="209130" y="6493064"/>
            <a:ext cx="77953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1A30968-392F-4908-BA29-3BBACFB4BBAD}"/>
              </a:ext>
            </a:extLst>
          </p:cNvPr>
          <p:cNvCxnSpPr/>
          <p:nvPr/>
        </p:nvCxnSpPr>
        <p:spPr>
          <a:xfrm flipH="1">
            <a:off x="94042" y="3016655"/>
            <a:ext cx="6687" cy="2678827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C820ECED-C83D-4839-9A87-0E565605B04A}"/>
              </a:ext>
            </a:extLst>
          </p:cNvPr>
          <p:cNvCxnSpPr>
            <a:cxnSpLocks/>
          </p:cNvCxnSpPr>
          <p:nvPr/>
        </p:nvCxnSpPr>
        <p:spPr>
          <a:xfrm flipV="1">
            <a:off x="107091" y="3276386"/>
            <a:ext cx="103065" cy="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09255A53-69F3-47EF-AF90-8BD5C6305EBA}"/>
              </a:ext>
            </a:extLst>
          </p:cNvPr>
          <p:cNvCxnSpPr>
            <a:cxnSpLocks/>
          </p:cNvCxnSpPr>
          <p:nvPr/>
        </p:nvCxnSpPr>
        <p:spPr>
          <a:xfrm flipV="1">
            <a:off x="100598" y="4180810"/>
            <a:ext cx="103065" cy="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AE2516AF-F165-49C7-AAEA-160FBB3D6CAF}"/>
              </a:ext>
            </a:extLst>
          </p:cNvPr>
          <p:cNvCxnSpPr>
            <a:cxnSpLocks/>
          </p:cNvCxnSpPr>
          <p:nvPr/>
        </p:nvCxnSpPr>
        <p:spPr>
          <a:xfrm flipV="1">
            <a:off x="98944" y="4542885"/>
            <a:ext cx="103065" cy="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6E8C65B-8D49-4C48-806B-635892E6A9C4}"/>
              </a:ext>
            </a:extLst>
          </p:cNvPr>
          <p:cNvCxnSpPr>
            <a:cxnSpLocks/>
          </p:cNvCxnSpPr>
          <p:nvPr/>
        </p:nvCxnSpPr>
        <p:spPr>
          <a:xfrm flipV="1">
            <a:off x="90953" y="5691410"/>
            <a:ext cx="103065" cy="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8F26E90C-A74A-4D35-AC2A-B96703BB98E4}"/>
              </a:ext>
            </a:extLst>
          </p:cNvPr>
          <p:cNvCxnSpPr>
            <a:cxnSpLocks/>
          </p:cNvCxnSpPr>
          <p:nvPr/>
        </p:nvCxnSpPr>
        <p:spPr>
          <a:xfrm flipV="1">
            <a:off x="104702" y="4927775"/>
            <a:ext cx="103065" cy="1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DB4FA88B-7AAC-4EEF-ACEB-09A392EC3939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8249418" y="1737947"/>
            <a:ext cx="0" cy="72815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" idx="2"/>
          </p:cNvCxnSpPr>
          <p:nvPr/>
        </p:nvCxnSpPr>
        <p:spPr>
          <a:xfrm>
            <a:off x="6092982" y="813716"/>
            <a:ext cx="0" cy="10068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359276" y="1575258"/>
            <a:ext cx="0" cy="1393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9687208" y="1737947"/>
            <a:ext cx="18107" cy="6963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835366" y="1575258"/>
            <a:ext cx="0" cy="1393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59276" y="2232906"/>
            <a:ext cx="0" cy="103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2" idx="2"/>
            <a:endCxn id="71" idx="0"/>
          </p:cNvCxnSpPr>
          <p:nvPr/>
        </p:nvCxnSpPr>
        <p:spPr>
          <a:xfrm>
            <a:off x="4633010" y="4957652"/>
            <a:ext cx="12046" cy="9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BC52433-8D11-4411-8CCA-EC41699AD952}"/>
              </a:ext>
            </a:extLst>
          </p:cNvPr>
          <p:cNvSpPr/>
          <p:nvPr/>
        </p:nvSpPr>
        <p:spPr>
          <a:xfrm>
            <a:off x="3924052" y="5708378"/>
            <a:ext cx="1458820" cy="3239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CO-ORDINATOR (Brothers and Sisters Project)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3AF08654-EA4B-4D14-B852-4BBC28D8CEB2}"/>
              </a:ext>
            </a:extLst>
          </p:cNvPr>
          <p:cNvCxnSpPr>
            <a:cxnSpLocks/>
          </p:cNvCxnSpPr>
          <p:nvPr/>
        </p:nvCxnSpPr>
        <p:spPr>
          <a:xfrm flipH="1">
            <a:off x="3718029" y="3005392"/>
            <a:ext cx="19723" cy="2884986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41829E08-C760-48E3-9A71-BB1BF75C22A4}"/>
              </a:ext>
            </a:extLst>
          </p:cNvPr>
          <p:cNvCxnSpPr>
            <a:cxnSpLocks/>
          </p:cNvCxnSpPr>
          <p:nvPr/>
        </p:nvCxnSpPr>
        <p:spPr>
          <a:xfrm flipV="1">
            <a:off x="3728943" y="5870378"/>
            <a:ext cx="177003" cy="594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ACA2C68D-BDC7-4F99-B21B-2D60EEBCF404}"/>
              </a:ext>
            </a:extLst>
          </p:cNvPr>
          <p:cNvSpPr/>
          <p:nvPr/>
        </p:nvSpPr>
        <p:spPr>
          <a:xfrm>
            <a:off x="2067010" y="4402107"/>
            <a:ext cx="1451145" cy="43860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PRACTITIONERS (Nights)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1E5B1B86-C290-4597-8496-2CA2CCC081A1}"/>
              </a:ext>
            </a:extLst>
          </p:cNvPr>
          <p:cNvCxnSpPr>
            <a:cxnSpLocks/>
          </p:cNvCxnSpPr>
          <p:nvPr/>
        </p:nvCxnSpPr>
        <p:spPr>
          <a:xfrm>
            <a:off x="2820598" y="4284154"/>
            <a:ext cx="1" cy="98057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0634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6" ma:contentTypeDescription="" ma:contentTypeScope="" ma:versionID="acf7b60061f804053adb3be2cc5d7c11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ac3b11f8dfa2d0048159865ee170a921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dd01bd79-a0c6-4208-b7ab-054252243057}" ma:internalName="TaxCatchAll" ma:showField="CatchAllData" ma:web="5b12561d-b03a-47d5-9db5-4e2bbf9ff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04e84d9-5569-4ece-a104-6459944b35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3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refishReference xmlns="5b12561d-b03a-47d5-9db5-4e2bbf9ffb11">4894</FirefishReference>
    <AssignmentStatus xmlns="5b12561d-b03a-47d5-9db5-4e2bbf9ffb11">Open</AssignmentStatus>
    <Sector xmlns="5b12561d-b03a-47d5-9db5-4e2bbf9ffb11">Charities</Sector>
    <Team xmlns="5b12561d-b03a-47d5-9db5-4e2bbf9ffb11">
      <UserInfo>
        <DisplayName>Debbie Shields</DisplayName>
        <AccountId>28</AccountId>
        <AccountType/>
      </UserInfo>
      <UserInfo>
        <DisplayName>Lauryn Pringle</DisplayName>
        <AccountId>970</AccountId>
        <AccountType/>
      </UserInfo>
      <UserInfo>
        <DisplayName>Kelsey Bettoli</DisplayName>
        <AccountId>19</AccountId>
        <AccountType/>
      </UserInfo>
    </Team>
    <TaxCatchAll xmlns="5b12561d-b03a-47d5-9db5-4e2bbf9ffb11" xsi:nil="true"/>
    <BusinessType xmlns="5b12561d-b03a-47d5-9db5-4e2bbf9ffb11">Repeat Business</BusinessType>
    <DocumentType xmlns="5b12561d-b03a-47d5-9db5-4e2bbf9ffb11" xsi:nil="true"/>
    <lcf76f155ced4ddcb4097134ff3c332f xmlns="71a9b04d-2874-443b-a243-8e2775767da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ECC6CB7-992C-4E10-A5C7-21F8576323E3}"/>
</file>

<file path=customXml/itemProps2.xml><?xml version="1.0" encoding="utf-8"?>
<ds:datastoreItem xmlns:ds="http://schemas.openxmlformats.org/officeDocument/2006/customXml" ds:itemID="{C4801A7E-4AB7-4F91-9A17-0E30516FC8BC}"/>
</file>

<file path=customXml/itemProps3.xml><?xml version="1.0" encoding="utf-8"?>
<ds:datastoreItem xmlns:ds="http://schemas.openxmlformats.org/officeDocument/2006/customXml" ds:itemID="{063ECCBF-20A1-4803-95BF-68A462C0EB57}"/>
</file>

<file path=customXml/itemProps4.xml><?xml version="1.0" encoding="utf-8"?>
<ds:datastoreItem xmlns:ds="http://schemas.openxmlformats.org/officeDocument/2006/customXml" ds:itemID="{2BFBDF06-F907-4342-8AEA-C4B720D1CCC3}"/>
</file>

<file path=customXml/itemProps5.xml><?xml version="1.0" encoding="utf-8"?>
<ds:datastoreItem xmlns:ds="http://schemas.openxmlformats.org/officeDocument/2006/customXml" ds:itemID="{6DEC68A2-3689-42A7-A05E-6FBFE057486C}"/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173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Lee-Ann Gunn</dc:creator>
  <cp:lastModifiedBy>Serena Brown</cp:lastModifiedBy>
  <cp:revision>83</cp:revision>
  <cp:lastPrinted>2023-10-10T12:42:23Z</cp:lastPrinted>
  <dcterms:created xsi:type="dcterms:W3CDTF">2021-10-08T09:50:04Z</dcterms:created>
  <dcterms:modified xsi:type="dcterms:W3CDTF">2025-03-20T14:07:25Z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0x01010024D426D56EB36146B762C55E3239B27A00F230E0094DD90447967E6838D6E2A922</vt:lpwstr>
  </property>
</Properties>
</file>