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4" r:id="rId3"/>
  </p:sldMasterIdLst>
  <p:notesMasterIdLst>
    <p:notesMasterId r:id="rId11"/>
  </p:notesMasterIdLst>
  <p:handoutMasterIdLst>
    <p:handoutMasterId r:id="rId12"/>
  </p:handoutMasterIdLst>
  <p:sldIdLst>
    <p:sldId id="256" r:id="rId4"/>
    <p:sldId id="268" r:id="rId5"/>
    <p:sldId id="261" r:id="rId6"/>
    <p:sldId id="259" r:id="rId7"/>
    <p:sldId id="260" r:id="rId8"/>
    <p:sldId id="258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7">
          <p15:clr>
            <a:srgbClr val="A4A3A4"/>
          </p15:clr>
        </p15:guide>
        <p15:guide id="2" pos="29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e Wallace" initials="LW" lastIdx="1" clrIdx="0">
    <p:extLst>
      <p:ext uri="{19B8F6BF-5375-455C-9EA6-DF929625EA0E}">
        <p15:presenceInfo xmlns:p15="http://schemas.microsoft.com/office/powerpoint/2012/main" userId="S-1-5-21-3875164453-1150301517-541245-1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CB0"/>
    <a:srgbClr val="192851"/>
    <a:srgbClr val="223E99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99" autoAdjust="0"/>
    <p:restoredTop sz="86454" autoAdjust="0"/>
  </p:normalViewPr>
  <p:slideViewPr>
    <p:cSldViewPr snapToGrid="0" snapToObjects="1">
      <p:cViewPr varScale="1">
        <p:scale>
          <a:sx n="99" d="100"/>
          <a:sy n="99" d="100"/>
        </p:scale>
        <p:origin x="1464" y="306"/>
      </p:cViewPr>
      <p:guideLst>
        <p:guide orient="horz" pos="627"/>
        <p:guide pos="2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-456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Frizzell" userId="1e1fa205bd8080f7" providerId="LiveId" clId="{1A03D371-94F7-422F-A551-20E98B3C4DC3}"/>
    <pc:docChg chg="custSel delSld modSld">
      <pc:chgData name="Ed Frizzell" userId="1e1fa205bd8080f7" providerId="LiveId" clId="{1A03D371-94F7-422F-A551-20E98B3C4DC3}" dt="2025-03-17T12:53:21.867" v="16" actId="20577"/>
      <pc:docMkLst>
        <pc:docMk/>
      </pc:docMkLst>
      <pc:sldChg chg="modSp mod">
        <pc:chgData name="Ed Frizzell" userId="1e1fa205bd8080f7" providerId="LiveId" clId="{1A03D371-94F7-422F-A551-20E98B3C4DC3}" dt="2025-03-17T12:53:21.867" v="16" actId="20577"/>
        <pc:sldMkLst>
          <pc:docMk/>
          <pc:sldMk cId="963244377" sldId="256"/>
        </pc:sldMkLst>
        <pc:spChg chg="mod">
          <ac:chgData name="Ed Frizzell" userId="1e1fa205bd8080f7" providerId="LiveId" clId="{1A03D371-94F7-422F-A551-20E98B3C4DC3}" dt="2025-03-17T12:53:21.867" v="16" actId="20577"/>
          <ac:spMkLst>
            <pc:docMk/>
            <pc:sldMk cId="963244377" sldId="256"/>
            <ac:spMk id="3" creationId="{00000000-0000-0000-0000-000000000000}"/>
          </ac:spMkLst>
        </pc:spChg>
      </pc:sldChg>
      <pc:sldChg chg="del">
        <pc:chgData name="Ed Frizzell" userId="1e1fa205bd8080f7" providerId="LiveId" clId="{1A03D371-94F7-422F-A551-20E98B3C4DC3}" dt="2025-03-17T12:49:58.825" v="0" actId="2696"/>
        <pc:sldMkLst>
          <pc:docMk/>
          <pc:sldMk cId="4021008468" sldId="262"/>
        </pc:sldMkLst>
      </pc:sldChg>
      <pc:sldChg chg="del">
        <pc:chgData name="Ed Frizzell" userId="1e1fa205bd8080f7" providerId="LiveId" clId="{1A03D371-94F7-422F-A551-20E98B3C4DC3}" dt="2025-03-17T12:50:06.409" v="1" actId="2696"/>
        <pc:sldMkLst>
          <pc:docMk/>
          <pc:sldMk cId="1728783804" sldId="2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76E01-D0A0-48ED-8512-D695F6EE5A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1487D0-D176-4602-8C34-225C973F1C4D}">
      <dgm:prSet phldrT="[Text]"/>
      <dgm:spPr/>
      <dgm:t>
        <a:bodyPr/>
        <a:lstStyle/>
        <a:p>
          <a:r>
            <a:rPr lang="en-GB" dirty="0"/>
            <a:t>24 06 21 </a:t>
          </a:r>
        </a:p>
        <a:p>
          <a:r>
            <a:rPr lang="en-GB" dirty="0"/>
            <a:t>First Meeting with Reps</a:t>
          </a:r>
        </a:p>
      </dgm:t>
    </dgm:pt>
    <dgm:pt modelId="{DE26C386-075E-4441-846B-BC6575F4D665}" type="parTrans" cxnId="{ED03587F-576C-486D-ACB8-7717D49D0379}">
      <dgm:prSet/>
      <dgm:spPr/>
      <dgm:t>
        <a:bodyPr/>
        <a:lstStyle/>
        <a:p>
          <a:endParaRPr lang="en-GB"/>
        </a:p>
      </dgm:t>
    </dgm:pt>
    <dgm:pt modelId="{C1151AEA-E907-47AB-9033-41B312054223}" type="sibTrans" cxnId="{ED03587F-576C-486D-ACB8-7717D49D0379}">
      <dgm:prSet/>
      <dgm:spPr/>
      <dgm:t>
        <a:bodyPr/>
        <a:lstStyle/>
        <a:p>
          <a:endParaRPr lang="en-GB"/>
        </a:p>
      </dgm:t>
    </dgm:pt>
    <dgm:pt modelId="{B22C6805-3464-4F00-8662-C0EF5055B28F}">
      <dgm:prSet phldrT="[Text]" phldr="1"/>
      <dgm:spPr/>
      <dgm:t>
        <a:bodyPr/>
        <a:lstStyle/>
        <a:p>
          <a:endParaRPr lang="en-GB" dirty="0"/>
        </a:p>
      </dgm:t>
    </dgm:pt>
    <dgm:pt modelId="{0B785D0A-CF79-4FC1-B31D-668BAFBAE77D}" type="parTrans" cxnId="{ED5FB801-5417-4BAA-A25C-AB1248E16DA5}">
      <dgm:prSet/>
      <dgm:spPr/>
      <dgm:t>
        <a:bodyPr/>
        <a:lstStyle/>
        <a:p>
          <a:endParaRPr lang="en-GB"/>
        </a:p>
      </dgm:t>
    </dgm:pt>
    <dgm:pt modelId="{38A417CA-8C26-4499-9BAA-C22907291EFF}" type="sibTrans" cxnId="{ED5FB801-5417-4BAA-A25C-AB1248E16DA5}">
      <dgm:prSet/>
      <dgm:spPr/>
      <dgm:t>
        <a:bodyPr/>
        <a:lstStyle/>
        <a:p>
          <a:endParaRPr lang="en-GB"/>
        </a:p>
      </dgm:t>
    </dgm:pt>
    <dgm:pt modelId="{02A84ABB-A3AE-4DDB-AEB0-FABD3BE75658}">
      <dgm:prSet phldrT="[Text]"/>
      <dgm:spPr/>
      <dgm:t>
        <a:bodyPr/>
        <a:lstStyle/>
        <a:p>
          <a:r>
            <a:rPr lang="en-GB" dirty="0"/>
            <a:t>25 05 21 </a:t>
          </a:r>
        </a:p>
        <a:p>
          <a:r>
            <a:rPr lang="en-GB" dirty="0"/>
            <a:t>Issue </a:t>
          </a:r>
          <a:r>
            <a:rPr lang="en-GB" dirty="0" err="1"/>
            <a:t>Communicatioon</a:t>
          </a:r>
          <a:r>
            <a:rPr lang="en-GB"/>
            <a:t> </a:t>
          </a:r>
          <a:endParaRPr lang="en-GB" dirty="0"/>
        </a:p>
      </dgm:t>
    </dgm:pt>
    <dgm:pt modelId="{291768E2-0504-414B-9800-BF2EEAA228D1}" type="parTrans" cxnId="{D7E2FA9B-7FEF-4258-ACBA-D5E03C017149}">
      <dgm:prSet/>
      <dgm:spPr/>
      <dgm:t>
        <a:bodyPr/>
        <a:lstStyle/>
        <a:p>
          <a:endParaRPr lang="en-GB"/>
        </a:p>
      </dgm:t>
    </dgm:pt>
    <dgm:pt modelId="{3516A018-90B9-4B31-9EFC-5F49CC6E7EC9}" type="sibTrans" cxnId="{D7E2FA9B-7FEF-4258-ACBA-D5E03C017149}">
      <dgm:prSet/>
      <dgm:spPr/>
      <dgm:t>
        <a:bodyPr/>
        <a:lstStyle/>
        <a:p>
          <a:endParaRPr lang="en-GB"/>
        </a:p>
      </dgm:t>
    </dgm:pt>
    <dgm:pt modelId="{779804B3-9835-465E-9BE5-E23403E3927A}">
      <dgm:prSet phldrT="[Text]"/>
      <dgm:spPr/>
      <dgm:t>
        <a:bodyPr/>
        <a:lstStyle/>
        <a:p>
          <a:r>
            <a:rPr lang="en-GB" dirty="0"/>
            <a:t>Staff Workshops</a:t>
          </a:r>
        </a:p>
      </dgm:t>
    </dgm:pt>
    <dgm:pt modelId="{DB207680-E530-4B29-9EF4-240779391FC2}" type="parTrans" cxnId="{E99E23F4-1002-4961-971D-EDB7D98A0C01}">
      <dgm:prSet/>
      <dgm:spPr/>
      <dgm:t>
        <a:bodyPr/>
        <a:lstStyle/>
        <a:p>
          <a:endParaRPr lang="en-GB"/>
        </a:p>
      </dgm:t>
    </dgm:pt>
    <dgm:pt modelId="{D4513434-F4C3-43A8-A160-744778334E3E}" type="sibTrans" cxnId="{E99E23F4-1002-4961-971D-EDB7D98A0C01}">
      <dgm:prSet/>
      <dgm:spPr/>
      <dgm:t>
        <a:bodyPr/>
        <a:lstStyle/>
        <a:p>
          <a:endParaRPr lang="en-GB"/>
        </a:p>
      </dgm:t>
    </dgm:pt>
    <dgm:pt modelId="{A68C66BA-B325-4B02-B311-01FC4B6D8B70}">
      <dgm:prSet phldrT="[Text]" phldr="1"/>
      <dgm:spPr/>
      <dgm:t>
        <a:bodyPr/>
        <a:lstStyle/>
        <a:p>
          <a:endParaRPr lang="en-GB" dirty="0"/>
        </a:p>
      </dgm:t>
    </dgm:pt>
    <dgm:pt modelId="{72F6C14D-D828-420C-B405-F4B34301534C}" type="parTrans" cxnId="{A54E2751-ABF5-4E3F-9785-ACF8A763AFB8}">
      <dgm:prSet/>
      <dgm:spPr/>
      <dgm:t>
        <a:bodyPr/>
        <a:lstStyle/>
        <a:p>
          <a:endParaRPr lang="en-GB"/>
        </a:p>
      </dgm:t>
    </dgm:pt>
    <dgm:pt modelId="{B766F8A9-6294-4D9F-BF2E-0A251ED04EB3}" type="sibTrans" cxnId="{A54E2751-ABF5-4E3F-9785-ACF8A763AFB8}">
      <dgm:prSet/>
      <dgm:spPr/>
      <dgm:t>
        <a:bodyPr/>
        <a:lstStyle/>
        <a:p>
          <a:endParaRPr lang="en-GB"/>
        </a:p>
      </dgm:t>
    </dgm:pt>
    <dgm:pt modelId="{62E833FC-F3FC-4C42-9A4F-F43C94BB0CE8}">
      <dgm:prSet phldrT="[Text]" phldr="1"/>
      <dgm:spPr/>
      <dgm:t>
        <a:bodyPr/>
        <a:lstStyle/>
        <a:p>
          <a:endParaRPr lang="en-GB" dirty="0"/>
        </a:p>
      </dgm:t>
    </dgm:pt>
    <dgm:pt modelId="{9D745E81-3DA4-457C-B25F-9B83D8150A82}" type="parTrans" cxnId="{506A79E1-8A65-462A-A952-378FC2B96F80}">
      <dgm:prSet/>
      <dgm:spPr/>
      <dgm:t>
        <a:bodyPr/>
        <a:lstStyle/>
        <a:p>
          <a:endParaRPr lang="en-GB"/>
        </a:p>
      </dgm:t>
    </dgm:pt>
    <dgm:pt modelId="{D623522D-D540-4D9B-B754-1F4D2D8CD2C7}" type="sibTrans" cxnId="{506A79E1-8A65-462A-A952-378FC2B96F80}">
      <dgm:prSet/>
      <dgm:spPr/>
      <dgm:t>
        <a:bodyPr/>
        <a:lstStyle/>
        <a:p>
          <a:endParaRPr lang="en-GB"/>
        </a:p>
      </dgm:t>
    </dgm:pt>
    <dgm:pt modelId="{0CDC18E2-8452-4D80-9907-71937764A6AC}" type="pres">
      <dgm:prSet presAssocID="{EAC76E01-D0A0-48ED-8512-D695F6EE5A79}" presName="rootnode" presStyleCnt="0">
        <dgm:presLayoutVars>
          <dgm:chMax/>
          <dgm:chPref/>
          <dgm:dir/>
          <dgm:animLvl val="lvl"/>
        </dgm:presLayoutVars>
      </dgm:prSet>
      <dgm:spPr/>
    </dgm:pt>
    <dgm:pt modelId="{D8F821E1-2354-4EA2-A784-51113AB09853}" type="pres">
      <dgm:prSet presAssocID="{421487D0-D176-4602-8C34-225C973F1C4D}" presName="composite" presStyleCnt="0"/>
      <dgm:spPr/>
    </dgm:pt>
    <dgm:pt modelId="{E28ABCEB-238A-499A-9509-DA5D4037AD88}" type="pres">
      <dgm:prSet presAssocID="{421487D0-D176-4602-8C34-225C973F1C4D}" presName="bentUpArrow1" presStyleLbl="alignImgPlace1" presStyleIdx="0" presStyleCnt="2"/>
      <dgm:spPr/>
    </dgm:pt>
    <dgm:pt modelId="{3995117F-3DED-44B8-9E48-281A33618E74}" type="pres">
      <dgm:prSet presAssocID="{421487D0-D176-4602-8C34-225C973F1C4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4C8D8D3-90B9-4F5C-B263-B2B3F20928AA}" type="pres">
      <dgm:prSet presAssocID="{421487D0-D176-4602-8C34-225C973F1C4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67E169A-D933-4CD1-ACAB-A13A62C1BBA2}" type="pres">
      <dgm:prSet presAssocID="{C1151AEA-E907-47AB-9033-41B312054223}" presName="sibTrans" presStyleCnt="0"/>
      <dgm:spPr/>
    </dgm:pt>
    <dgm:pt modelId="{0792904A-1F8B-4246-A7A2-4C42A4590DEE}" type="pres">
      <dgm:prSet presAssocID="{02A84ABB-A3AE-4DDB-AEB0-FABD3BE75658}" presName="composite" presStyleCnt="0"/>
      <dgm:spPr/>
    </dgm:pt>
    <dgm:pt modelId="{610E60F0-FE9E-4798-99D8-12B383537C94}" type="pres">
      <dgm:prSet presAssocID="{02A84ABB-A3AE-4DDB-AEB0-FABD3BE75658}" presName="bentUpArrow1" presStyleLbl="alignImgPlace1" presStyleIdx="1" presStyleCnt="2"/>
      <dgm:spPr/>
    </dgm:pt>
    <dgm:pt modelId="{4B043342-FC93-4019-A7B6-9DB7A09F8951}" type="pres">
      <dgm:prSet presAssocID="{02A84ABB-A3AE-4DDB-AEB0-FABD3BE7565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2FF43E2-D899-4898-9A01-24BDCA965DF6}" type="pres">
      <dgm:prSet presAssocID="{02A84ABB-A3AE-4DDB-AEB0-FABD3BE7565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F444C50-A874-4EF4-9B15-759EE7A7D6EA}" type="pres">
      <dgm:prSet presAssocID="{3516A018-90B9-4B31-9EFC-5F49CC6E7EC9}" presName="sibTrans" presStyleCnt="0"/>
      <dgm:spPr/>
    </dgm:pt>
    <dgm:pt modelId="{DBF23FA3-B124-46FC-BC7C-5972C51455CD}" type="pres">
      <dgm:prSet presAssocID="{A68C66BA-B325-4B02-B311-01FC4B6D8B70}" presName="composite" presStyleCnt="0"/>
      <dgm:spPr/>
    </dgm:pt>
    <dgm:pt modelId="{FA8EABB6-9781-4EA3-89BF-F21EAC9316BA}" type="pres">
      <dgm:prSet presAssocID="{A68C66BA-B325-4B02-B311-01FC4B6D8B7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D3775581-CB2C-4304-85CA-399882A1D740}" type="pres">
      <dgm:prSet presAssocID="{A68C66BA-B325-4B02-B311-01FC4B6D8B70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D5FB801-5417-4BAA-A25C-AB1248E16DA5}" srcId="{421487D0-D176-4602-8C34-225C973F1C4D}" destId="{B22C6805-3464-4F00-8662-C0EF5055B28F}" srcOrd="0" destOrd="0" parTransId="{0B785D0A-CF79-4FC1-B31D-668BAFBAE77D}" sibTransId="{38A417CA-8C26-4499-9BAA-C22907291EFF}"/>
    <dgm:cxn modelId="{0FAB7023-5593-4977-A448-D8ACD415763F}" type="presOf" srcId="{EAC76E01-D0A0-48ED-8512-D695F6EE5A79}" destId="{0CDC18E2-8452-4D80-9907-71937764A6AC}" srcOrd="0" destOrd="0" presId="urn:microsoft.com/office/officeart/2005/8/layout/StepDownProcess"/>
    <dgm:cxn modelId="{72280D66-4BBC-4B75-A180-F67BAD2B8E83}" type="presOf" srcId="{779804B3-9835-465E-9BE5-E23403E3927A}" destId="{A2FF43E2-D899-4898-9A01-24BDCA965DF6}" srcOrd="0" destOrd="0" presId="urn:microsoft.com/office/officeart/2005/8/layout/StepDownProcess"/>
    <dgm:cxn modelId="{A54E2751-ABF5-4E3F-9785-ACF8A763AFB8}" srcId="{EAC76E01-D0A0-48ED-8512-D695F6EE5A79}" destId="{A68C66BA-B325-4B02-B311-01FC4B6D8B70}" srcOrd="2" destOrd="0" parTransId="{72F6C14D-D828-420C-B405-F4B34301534C}" sibTransId="{B766F8A9-6294-4D9F-BF2E-0A251ED04EB3}"/>
    <dgm:cxn modelId="{ED03587F-576C-486D-ACB8-7717D49D0379}" srcId="{EAC76E01-D0A0-48ED-8512-D695F6EE5A79}" destId="{421487D0-D176-4602-8C34-225C973F1C4D}" srcOrd="0" destOrd="0" parTransId="{DE26C386-075E-4441-846B-BC6575F4D665}" sibTransId="{C1151AEA-E907-47AB-9033-41B312054223}"/>
    <dgm:cxn modelId="{D7E2FA9B-7FEF-4258-ACBA-D5E03C017149}" srcId="{EAC76E01-D0A0-48ED-8512-D695F6EE5A79}" destId="{02A84ABB-A3AE-4DDB-AEB0-FABD3BE75658}" srcOrd="1" destOrd="0" parTransId="{291768E2-0504-414B-9800-BF2EEAA228D1}" sibTransId="{3516A018-90B9-4B31-9EFC-5F49CC6E7EC9}"/>
    <dgm:cxn modelId="{DE72ECBA-13D4-43C4-8EDB-03251019A90E}" type="presOf" srcId="{421487D0-D176-4602-8C34-225C973F1C4D}" destId="{3995117F-3DED-44B8-9E48-281A33618E74}" srcOrd="0" destOrd="0" presId="urn:microsoft.com/office/officeart/2005/8/layout/StepDownProcess"/>
    <dgm:cxn modelId="{0B4632C5-D492-4CA0-AF16-A379DAA3F806}" type="presOf" srcId="{B22C6805-3464-4F00-8662-C0EF5055B28F}" destId="{34C8D8D3-90B9-4F5C-B263-B2B3F20928AA}" srcOrd="0" destOrd="0" presId="urn:microsoft.com/office/officeart/2005/8/layout/StepDownProcess"/>
    <dgm:cxn modelId="{506A79E1-8A65-462A-A952-378FC2B96F80}" srcId="{A68C66BA-B325-4B02-B311-01FC4B6D8B70}" destId="{62E833FC-F3FC-4C42-9A4F-F43C94BB0CE8}" srcOrd="0" destOrd="0" parTransId="{9D745E81-3DA4-457C-B25F-9B83D8150A82}" sibTransId="{D623522D-D540-4D9B-B754-1F4D2D8CD2C7}"/>
    <dgm:cxn modelId="{E99E23F4-1002-4961-971D-EDB7D98A0C01}" srcId="{02A84ABB-A3AE-4DDB-AEB0-FABD3BE75658}" destId="{779804B3-9835-465E-9BE5-E23403E3927A}" srcOrd="0" destOrd="0" parTransId="{DB207680-E530-4B29-9EF4-240779391FC2}" sibTransId="{D4513434-F4C3-43A8-A160-744778334E3E}"/>
    <dgm:cxn modelId="{84E791F8-C42A-43D2-A72E-606F41A0A635}" type="presOf" srcId="{02A84ABB-A3AE-4DDB-AEB0-FABD3BE75658}" destId="{4B043342-FC93-4019-A7B6-9DB7A09F8951}" srcOrd="0" destOrd="0" presId="urn:microsoft.com/office/officeart/2005/8/layout/StepDownProcess"/>
    <dgm:cxn modelId="{201D5CFA-0541-40C2-B096-15FF7534AB87}" type="presOf" srcId="{A68C66BA-B325-4B02-B311-01FC4B6D8B70}" destId="{FA8EABB6-9781-4EA3-89BF-F21EAC9316BA}" srcOrd="0" destOrd="0" presId="urn:microsoft.com/office/officeart/2005/8/layout/StepDownProcess"/>
    <dgm:cxn modelId="{3B3F73FE-2340-4B04-8042-DB5DFCB420D5}" type="presOf" srcId="{62E833FC-F3FC-4C42-9A4F-F43C94BB0CE8}" destId="{D3775581-CB2C-4304-85CA-399882A1D740}" srcOrd="0" destOrd="0" presId="urn:microsoft.com/office/officeart/2005/8/layout/StepDownProcess"/>
    <dgm:cxn modelId="{F2C68454-9AAF-4A81-A283-F0BA33F556C6}" type="presParOf" srcId="{0CDC18E2-8452-4D80-9907-71937764A6AC}" destId="{D8F821E1-2354-4EA2-A784-51113AB09853}" srcOrd="0" destOrd="0" presId="urn:microsoft.com/office/officeart/2005/8/layout/StepDownProcess"/>
    <dgm:cxn modelId="{91DB3B2B-B12D-4CDA-9C5E-ABEDCC883EAF}" type="presParOf" srcId="{D8F821E1-2354-4EA2-A784-51113AB09853}" destId="{E28ABCEB-238A-499A-9509-DA5D4037AD88}" srcOrd="0" destOrd="0" presId="urn:microsoft.com/office/officeart/2005/8/layout/StepDownProcess"/>
    <dgm:cxn modelId="{5E5C1CD4-FB9C-474A-8A77-E9AF2A16D8C7}" type="presParOf" srcId="{D8F821E1-2354-4EA2-A784-51113AB09853}" destId="{3995117F-3DED-44B8-9E48-281A33618E74}" srcOrd="1" destOrd="0" presId="urn:microsoft.com/office/officeart/2005/8/layout/StepDownProcess"/>
    <dgm:cxn modelId="{A3BD3540-EB64-46F0-8C5C-D8F9D5624967}" type="presParOf" srcId="{D8F821E1-2354-4EA2-A784-51113AB09853}" destId="{34C8D8D3-90B9-4F5C-B263-B2B3F20928AA}" srcOrd="2" destOrd="0" presId="urn:microsoft.com/office/officeart/2005/8/layout/StepDownProcess"/>
    <dgm:cxn modelId="{F07D55A9-0013-4195-906D-CF507F36AE18}" type="presParOf" srcId="{0CDC18E2-8452-4D80-9907-71937764A6AC}" destId="{F67E169A-D933-4CD1-ACAB-A13A62C1BBA2}" srcOrd="1" destOrd="0" presId="urn:microsoft.com/office/officeart/2005/8/layout/StepDownProcess"/>
    <dgm:cxn modelId="{30962860-795C-4654-A56C-1A7990A28877}" type="presParOf" srcId="{0CDC18E2-8452-4D80-9907-71937764A6AC}" destId="{0792904A-1F8B-4246-A7A2-4C42A4590DEE}" srcOrd="2" destOrd="0" presId="urn:microsoft.com/office/officeart/2005/8/layout/StepDownProcess"/>
    <dgm:cxn modelId="{91AD8A94-E743-47A1-A4DC-BC25E34D4C69}" type="presParOf" srcId="{0792904A-1F8B-4246-A7A2-4C42A4590DEE}" destId="{610E60F0-FE9E-4798-99D8-12B383537C94}" srcOrd="0" destOrd="0" presId="urn:microsoft.com/office/officeart/2005/8/layout/StepDownProcess"/>
    <dgm:cxn modelId="{E4E09FAC-05C1-4D63-B4FD-24DB582A2619}" type="presParOf" srcId="{0792904A-1F8B-4246-A7A2-4C42A4590DEE}" destId="{4B043342-FC93-4019-A7B6-9DB7A09F8951}" srcOrd="1" destOrd="0" presId="urn:microsoft.com/office/officeart/2005/8/layout/StepDownProcess"/>
    <dgm:cxn modelId="{5EE3EBEC-C144-404B-92B1-B53C64EDE226}" type="presParOf" srcId="{0792904A-1F8B-4246-A7A2-4C42A4590DEE}" destId="{A2FF43E2-D899-4898-9A01-24BDCA965DF6}" srcOrd="2" destOrd="0" presId="urn:microsoft.com/office/officeart/2005/8/layout/StepDownProcess"/>
    <dgm:cxn modelId="{E59AA222-E0CB-45CA-A459-CEC01A1769FA}" type="presParOf" srcId="{0CDC18E2-8452-4D80-9907-71937764A6AC}" destId="{CF444C50-A874-4EF4-9B15-759EE7A7D6EA}" srcOrd="3" destOrd="0" presId="urn:microsoft.com/office/officeart/2005/8/layout/StepDownProcess"/>
    <dgm:cxn modelId="{5E9D2E94-7AB3-448A-8146-902FE104C373}" type="presParOf" srcId="{0CDC18E2-8452-4D80-9907-71937764A6AC}" destId="{DBF23FA3-B124-46FC-BC7C-5972C51455CD}" srcOrd="4" destOrd="0" presId="urn:microsoft.com/office/officeart/2005/8/layout/StepDownProcess"/>
    <dgm:cxn modelId="{BAF33E8E-25A9-4E11-B2B1-74B2221811E6}" type="presParOf" srcId="{DBF23FA3-B124-46FC-BC7C-5972C51455CD}" destId="{FA8EABB6-9781-4EA3-89BF-F21EAC9316BA}" srcOrd="0" destOrd="0" presId="urn:microsoft.com/office/officeart/2005/8/layout/StepDownProcess"/>
    <dgm:cxn modelId="{CB0D79DF-1187-4F36-804D-858B561B0381}" type="presParOf" srcId="{DBF23FA3-B124-46FC-BC7C-5972C51455CD}" destId="{D3775581-CB2C-4304-85CA-399882A1D74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68A23-8303-4BE8-9A7C-0F7C19C06B7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1B7D72-F177-4499-B4EC-B3163ECD043C}">
      <dgm:prSet phldrT="[Text]"/>
      <dgm:spPr/>
      <dgm:t>
        <a:bodyPr/>
        <a:lstStyle/>
        <a:p>
          <a:r>
            <a:rPr lang="en-GB" dirty="0"/>
            <a:t>Respect</a:t>
          </a:r>
        </a:p>
      </dgm:t>
    </dgm:pt>
    <dgm:pt modelId="{0ADEC6E4-87C0-48D6-8FD2-FDA00D86202D}" type="parTrans" cxnId="{52271E01-3643-4BDE-9933-973A6BD69953}">
      <dgm:prSet/>
      <dgm:spPr/>
      <dgm:t>
        <a:bodyPr/>
        <a:lstStyle/>
        <a:p>
          <a:endParaRPr lang="en-GB"/>
        </a:p>
      </dgm:t>
    </dgm:pt>
    <dgm:pt modelId="{09D59ADF-5AED-442A-9FE4-56FEDFC1442F}" type="sibTrans" cxnId="{52271E01-3643-4BDE-9933-973A6BD69953}">
      <dgm:prSet/>
      <dgm:spPr/>
      <dgm:t>
        <a:bodyPr/>
        <a:lstStyle/>
        <a:p>
          <a:endParaRPr lang="en-GB"/>
        </a:p>
      </dgm:t>
    </dgm:pt>
    <dgm:pt modelId="{4895D77A-AA58-4E2F-A430-F2605A4EF99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dirty="0"/>
            <a:t>Listen</a:t>
          </a:r>
        </a:p>
      </dgm:t>
    </dgm:pt>
    <dgm:pt modelId="{330F061E-4E47-43AA-A4BC-F80D5CDB157B}" type="parTrans" cxnId="{A5C386A5-6C29-444B-A1F6-1E6D3289813D}">
      <dgm:prSet/>
      <dgm:spPr/>
      <dgm:t>
        <a:bodyPr/>
        <a:lstStyle/>
        <a:p>
          <a:endParaRPr lang="en-GB"/>
        </a:p>
      </dgm:t>
    </dgm:pt>
    <dgm:pt modelId="{50DA47A2-E598-43A2-80D0-A56173A6A475}" type="sibTrans" cxnId="{A5C386A5-6C29-444B-A1F6-1E6D3289813D}">
      <dgm:prSet/>
      <dgm:spPr/>
      <dgm:t>
        <a:bodyPr/>
        <a:lstStyle/>
        <a:p>
          <a:endParaRPr lang="en-GB"/>
        </a:p>
      </dgm:t>
    </dgm:pt>
    <dgm:pt modelId="{B8DB06BE-9371-4037-80D6-CE40518574D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dirty="0"/>
            <a:t>Encourage</a:t>
          </a:r>
        </a:p>
      </dgm:t>
    </dgm:pt>
    <dgm:pt modelId="{2CABCF53-0CC2-4DB8-8245-F31303A4E939}" type="parTrans" cxnId="{2724D6D3-662D-4723-9418-E6268392385B}">
      <dgm:prSet/>
      <dgm:spPr/>
      <dgm:t>
        <a:bodyPr/>
        <a:lstStyle/>
        <a:p>
          <a:endParaRPr lang="en-GB"/>
        </a:p>
      </dgm:t>
    </dgm:pt>
    <dgm:pt modelId="{9AB666B2-8B40-417E-8046-5C96205A6D30}" type="sibTrans" cxnId="{2724D6D3-662D-4723-9418-E6268392385B}">
      <dgm:prSet/>
      <dgm:spPr/>
      <dgm:t>
        <a:bodyPr/>
        <a:lstStyle/>
        <a:p>
          <a:endParaRPr lang="en-GB"/>
        </a:p>
      </dgm:t>
    </dgm:pt>
    <dgm:pt modelId="{C7AE400A-17B5-4644-9D87-1993C968781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dirty="0"/>
            <a:t>Say ‘Thank You’</a:t>
          </a:r>
        </a:p>
      </dgm:t>
    </dgm:pt>
    <dgm:pt modelId="{FEFE2224-7CEC-4789-86E1-3A88DED6E3C1}" type="parTrans" cxnId="{B6E74B6A-F1A3-4D36-80DE-038813C35F3B}">
      <dgm:prSet/>
      <dgm:spPr/>
      <dgm:t>
        <a:bodyPr/>
        <a:lstStyle/>
        <a:p>
          <a:endParaRPr lang="en-GB"/>
        </a:p>
      </dgm:t>
    </dgm:pt>
    <dgm:pt modelId="{9B5FE333-B76E-4922-A12A-4ED3013BFDD4}" type="sibTrans" cxnId="{B6E74B6A-F1A3-4D36-80DE-038813C35F3B}">
      <dgm:prSet/>
      <dgm:spPr/>
      <dgm:t>
        <a:bodyPr/>
        <a:lstStyle/>
        <a:p>
          <a:endParaRPr lang="en-GB"/>
        </a:p>
      </dgm:t>
    </dgm:pt>
    <dgm:pt modelId="{7BC220A2-3C2D-4224-8FED-9C6FDF195CD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dirty="0"/>
            <a:t>Be Kind</a:t>
          </a:r>
        </a:p>
      </dgm:t>
    </dgm:pt>
    <dgm:pt modelId="{F2FA13AC-6CFD-4F68-B94D-E97CE0587552}" type="parTrans" cxnId="{37A8FDD3-46E9-4F66-9F89-C033EC34205D}">
      <dgm:prSet/>
      <dgm:spPr/>
      <dgm:t>
        <a:bodyPr/>
        <a:lstStyle/>
        <a:p>
          <a:endParaRPr lang="en-GB"/>
        </a:p>
      </dgm:t>
    </dgm:pt>
    <dgm:pt modelId="{B077AA9F-5B98-4476-B6CC-C6F27E318E3E}" type="sibTrans" cxnId="{37A8FDD3-46E9-4F66-9F89-C033EC34205D}">
      <dgm:prSet/>
      <dgm:spPr/>
      <dgm:t>
        <a:bodyPr/>
        <a:lstStyle/>
        <a:p>
          <a:endParaRPr lang="en-GB"/>
        </a:p>
      </dgm:t>
    </dgm:pt>
    <dgm:pt modelId="{9C8073F2-5BE0-46AB-B7D5-C9F1C1B0119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dirty="0"/>
            <a:t>Say ‘Sorry’</a:t>
          </a:r>
        </a:p>
      </dgm:t>
    </dgm:pt>
    <dgm:pt modelId="{3FAD69A6-F75E-4FC9-80D1-AFBB50EDDD37}" type="parTrans" cxnId="{033E6907-83DF-487B-B3E3-82B281A54AEA}">
      <dgm:prSet/>
      <dgm:spPr/>
      <dgm:t>
        <a:bodyPr/>
        <a:lstStyle/>
        <a:p>
          <a:endParaRPr lang="en-GB"/>
        </a:p>
      </dgm:t>
    </dgm:pt>
    <dgm:pt modelId="{8F7F8664-BDA0-4B63-BC3D-2B158BB350F1}" type="sibTrans" cxnId="{033E6907-83DF-487B-B3E3-82B281A54AEA}">
      <dgm:prSet/>
      <dgm:spPr/>
      <dgm:t>
        <a:bodyPr/>
        <a:lstStyle/>
        <a:p>
          <a:endParaRPr lang="en-GB"/>
        </a:p>
      </dgm:t>
    </dgm:pt>
    <dgm:pt modelId="{E3343A96-E9C0-4A67-A58D-82A98DD6ABDA}">
      <dgm:prSet custT="1"/>
      <dgm:spPr>
        <a:solidFill>
          <a:srgbClr val="FF0000"/>
        </a:solidFill>
      </dgm:spPr>
      <dgm:t>
        <a:bodyPr/>
        <a:lstStyle/>
        <a:p>
          <a:r>
            <a:rPr lang="en-GB" sz="1400" dirty="0"/>
            <a:t>Celebrate</a:t>
          </a:r>
        </a:p>
      </dgm:t>
    </dgm:pt>
    <dgm:pt modelId="{7C7497D0-36FE-47EE-A09D-443DD814A94C}" type="parTrans" cxnId="{1001794F-32BA-4F61-B1DF-489672FE8EBF}">
      <dgm:prSet/>
      <dgm:spPr/>
      <dgm:t>
        <a:bodyPr/>
        <a:lstStyle/>
        <a:p>
          <a:endParaRPr lang="en-GB"/>
        </a:p>
      </dgm:t>
    </dgm:pt>
    <dgm:pt modelId="{9433606C-13EF-43F3-94DE-CEADF6716981}" type="sibTrans" cxnId="{1001794F-32BA-4F61-B1DF-489672FE8EBF}">
      <dgm:prSet/>
      <dgm:spPr/>
      <dgm:t>
        <a:bodyPr/>
        <a:lstStyle/>
        <a:p>
          <a:endParaRPr lang="en-GB"/>
        </a:p>
      </dgm:t>
    </dgm:pt>
    <dgm:pt modelId="{771B0291-9D07-4CEA-B855-F1E3BEE6A3DF}">
      <dgm:prSet custT="1"/>
      <dgm:spPr>
        <a:solidFill>
          <a:srgbClr val="FF0000"/>
        </a:solidFill>
      </dgm:spPr>
      <dgm:t>
        <a:bodyPr/>
        <a:lstStyle/>
        <a:p>
          <a:r>
            <a:rPr lang="en-GB" sz="1400" dirty="0"/>
            <a:t>Be Helpful</a:t>
          </a:r>
        </a:p>
      </dgm:t>
    </dgm:pt>
    <dgm:pt modelId="{0192B6A2-868E-4343-A4E2-2C373A18DB65}" type="parTrans" cxnId="{B6699452-577A-44C4-8313-CC8379D9EA96}">
      <dgm:prSet/>
      <dgm:spPr/>
      <dgm:t>
        <a:bodyPr/>
        <a:lstStyle/>
        <a:p>
          <a:endParaRPr lang="en-GB"/>
        </a:p>
      </dgm:t>
    </dgm:pt>
    <dgm:pt modelId="{B935EA63-74DC-4012-8CC2-0B91E3801E30}" type="sibTrans" cxnId="{B6699452-577A-44C4-8313-CC8379D9EA96}">
      <dgm:prSet/>
      <dgm:spPr/>
      <dgm:t>
        <a:bodyPr/>
        <a:lstStyle/>
        <a:p>
          <a:endParaRPr lang="en-GB"/>
        </a:p>
      </dgm:t>
    </dgm:pt>
    <dgm:pt modelId="{AD03DD79-1635-494E-9BA4-157DCDF6856B}">
      <dgm:prSet custScaleX="155053" custScaleY="100915" custRadScaleRad="115078" custRadScaleInc="-94218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2460BA9-567C-47A4-B6AF-00D8D3561B24}" type="parTrans" cxnId="{F99F7B99-91AB-4C0A-8AFB-7D81F517CEF5}">
      <dgm:prSet/>
      <dgm:spPr/>
      <dgm:t>
        <a:bodyPr/>
        <a:lstStyle/>
        <a:p>
          <a:endParaRPr lang="en-GB"/>
        </a:p>
      </dgm:t>
    </dgm:pt>
    <dgm:pt modelId="{65FDD3C0-DEE9-4EE3-B830-CA1C1D443D19}" type="sibTrans" cxnId="{F99F7B99-91AB-4C0A-8AFB-7D81F517CEF5}">
      <dgm:prSet/>
      <dgm:spPr/>
      <dgm:t>
        <a:bodyPr/>
        <a:lstStyle/>
        <a:p>
          <a:endParaRPr lang="en-GB"/>
        </a:p>
      </dgm:t>
    </dgm:pt>
    <dgm:pt modelId="{8E94EE8A-0FA9-4A49-BCB5-371BD726CA68}">
      <dgm:prSet custScaleX="155053" custScaleY="100915" custRadScaleRad="115078" custRadScaleInc="-94218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802305B-D0DB-4A45-BCF0-0C4A3707426C}" type="parTrans" cxnId="{9966A279-F3EB-4CAC-9A2B-BE23C3633555}">
      <dgm:prSet/>
      <dgm:spPr/>
      <dgm:t>
        <a:bodyPr/>
        <a:lstStyle/>
        <a:p>
          <a:endParaRPr lang="en-GB"/>
        </a:p>
      </dgm:t>
    </dgm:pt>
    <dgm:pt modelId="{45581AFB-5A3A-4302-8CFC-E5E29564B530}" type="sibTrans" cxnId="{9966A279-F3EB-4CAC-9A2B-BE23C3633555}">
      <dgm:prSet/>
      <dgm:spPr/>
      <dgm:t>
        <a:bodyPr/>
        <a:lstStyle/>
        <a:p>
          <a:endParaRPr lang="en-GB"/>
        </a:p>
      </dgm:t>
    </dgm:pt>
    <dgm:pt modelId="{FA1FE7EB-F9A3-4A2B-81BA-17DC8DAC57F2}">
      <dgm:prSet phldrT="[Text]" custScaleX="155053" custScaleY="100915" custRadScaleRad="99082" custRadScaleInc="-1027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6D09F17-9A67-41A1-9193-AE30F82DACFA}" type="parTrans" cxnId="{27520079-463B-4ED2-9011-2DE1094656B2}">
      <dgm:prSet/>
      <dgm:spPr/>
      <dgm:t>
        <a:bodyPr/>
        <a:lstStyle/>
        <a:p>
          <a:endParaRPr lang="en-GB"/>
        </a:p>
      </dgm:t>
    </dgm:pt>
    <dgm:pt modelId="{905DE80A-79A6-42D8-A095-27AA74BC7F3F}" type="sibTrans" cxnId="{27520079-463B-4ED2-9011-2DE1094656B2}">
      <dgm:prSet/>
      <dgm:spPr/>
      <dgm:t>
        <a:bodyPr/>
        <a:lstStyle/>
        <a:p>
          <a:endParaRPr lang="en-GB"/>
        </a:p>
      </dgm:t>
    </dgm:pt>
    <dgm:pt modelId="{82421053-1EED-4F87-90F3-95ECA6AF6C5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dirty="0"/>
            <a:t>Equality / Diversity</a:t>
          </a:r>
        </a:p>
      </dgm:t>
    </dgm:pt>
    <dgm:pt modelId="{F4ED82CD-05AF-4D28-B24C-158DDECEFC15}" type="parTrans" cxnId="{C2934C4D-BD3F-4957-A1C7-2F020CF3849A}">
      <dgm:prSet/>
      <dgm:spPr/>
      <dgm:t>
        <a:bodyPr/>
        <a:lstStyle/>
        <a:p>
          <a:endParaRPr lang="en-GB"/>
        </a:p>
      </dgm:t>
    </dgm:pt>
    <dgm:pt modelId="{000324F3-E615-4F54-B3F8-4807D5A72288}" type="sibTrans" cxnId="{C2934C4D-BD3F-4957-A1C7-2F020CF3849A}">
      <dgm:prSet/>
      <dgm:spPr/>
      <dgm:t>
        <a:bodyPr/>
        <a:lstStyle/>
        <a:p>
          <a:endParaRPr lang="en-GB"/>
        </a:p>
      </dgm:t>
    </dgm:pt>
    <dgm:pt modelId="{F4916724-606A-40C2-9EAE-6524DF9811B4}" type="pres">
      <dgm:prSet presAssocID="{C3A68A23-8303-4BE8-9A7C-0F7C19C06B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C5BE64-CFFF-47E7-A60A-80B7849AA950}" type="pres">
      <dgm:prSet presAssocID="{221B7D72-F177-4499-B4EC-B3163ECD043C}" presName="centerShape" presStyleLbl="node0" presStyleIdx="0" presStyleCnt="1" custScaleX="203147" custScaleY="188652" custLinFactNeighborX="0" custLinFactNeighborY="298"/>
      <dgm:spPr/>
    </dgm:pt>
    <dgm:pt modelId="{96BFC6A9-8B30-4304-89BB-B559EF6B1BCF}" type="pres">
      <dgm:prSet presAssocID="{4895D77A-AA58-4E2F-A430-F2605A4EF994}" presName="node" presStyleLbl="node1" presStyleIdx="0" presStyleCnt="8" custScaleX="157722" custScaleY="102652" custRadScaleRad="86284" custRadScaleInc="0">
        <dgm:presLayoutVars>
          <dgm:bulletEnabled val="1"/>
        </dgm:presLayoutVars>
      </dgm:prSet>
      <dgm:spPr/>
    </dgm:pt>
    <dgm:pt modelId="{8CD6B2F5-0833-4CC9-92AB-E647FEF999F6}" type="pres">
      <dgm:prSet presAssocID="{4895D77A-AA58-4E2F-A430-F2605A4EF994}" presName="dummy" presStyleCnt="0"/>
      <dgm:spPr/>
    </dgm:pt>
    <dgm:pt modelId="{F260C61D-1C7A-47FF-9A8A-7AF352A1BBC9}" type="pres">
      <dgm:prSet presAssocID="{50DA47A2-E598-43A2-80D0-A56173A6A475}" presName="sibTrans" presStyleLbl="sibTrans2D1" presStyleIdx="0" presStyleCnt="8" custLinFactNeighborX="-6447" custLinFactNeighborY="-4689"/>
      <dgm:spPr/>
    </dgm:pt>
    <dgm:pt modelId="{DD18070D-5EDB-462C-A192-E578FD6C146A}" type="pres">
      <dgm:prSet presAssocID="{B8DB06BE-9371-4037-80D6-CE40518574D3}" presName="node" presStyleLbl="node1" presStyleIdx="1" presStyleCnt="8" custScaleX="157722" custScaleY="102652" custRadScaleRad="96008" custRadScaleInc="52793">
        <dgm:presLayoutVars>
          <dgm:bulletEnabled val="1"/>
        </dgm:presLayoutVars>
      </dgm:prSet>
      <dgm:spPr/>
    </dgm:pt>
    <dgm:pt modelId="{10C7F302-5863-4A56-8629-EADD750C1AD1}" type="pres">
      <dgm:prSet presAssocID="{B8DB06BE-9371-4037-80D6-CE40518574D3}" presName="dummy" presStyleCnt="0"/>
      <dgm:spPr/>
    </dgm:pt>
    <dgm:pt modelId="{0E46B23F-26D4-4128-B2AA-8467F596F306}" type="pres">
      <dgm:prSet presAssocID="{9AB666B2-8B40-417E-8046-5C96205A6D30}" presName="sibTrans" presStyleLbl="sibTrans2D1" presStyleIdx="1" presStyleCnt="8" custLinFactNeighborX="-6500" custLinFactNeighborY="-6447"/>
      <dgm:spPr/>
    </dgm:pt>
    <dgm:pt modelId="{FB94F6C8-D550-4DEB-B820-6EA3A4325F2A}" type="pres">
      <dgm:prSet presAssocID="{E3343A96-E9C0-4A67-A58D-82A98DD6ABDA}" presName="node" presStyleLbl="node1" presStyleIdx="2" presStyleCnt="8" custScaleX="157722" custScaleY="102652" custRadScaleRad="103887" custRadScaleInc="-11268">
        <dgm:presLayoutVars>
          <dgm:bulletEnabled val="1"/>
        </dgm:presLayoutVars>
      </dgm:prSet>
      <dgm:spPr/>
    </dgm:pt>
    <dgm:pt modelId="{C48D764B-0B36-4FFE-8E60-85799430874D}" type="pres">
      <dgm:prSet presAssocID="{E3343A96-E9C0-4A67-A58D-82A98DD6ABDA}" presName="dummy" presStyleCnt="0"/>
      <dgm:spPr/>
    </dgm:pt>
    <dgm:pt modelId="{BAB25F06-750D-44F5-BC84-3AB3410C19A4}" type="pres">
      <dgm:prSet presAssocID="{9433606C-13EF-43F3-94DE-CEADF6716981}" presName="sibTrans" presStyleLbl="sibTrans2D1" presStyleIdx="2" presStyleCnt="8" custLinFactNeighborX="-5033" custLinFactNeighborY="1465"/>
      <dgm:spPr/>
    </dgm:pt>
    <dgm:pt modelId="{28263BE1-578E-4267-8639-72E000AF14F5}" type="pres">
      <dgm:prSet presAssocID="{771B0291-9D07-4CEA-B855-F1E3BEE6A3DF}" presName="node" presStyleLbl="node1" presStyleIdx="3" presStyleCnt="8" custScaleX="157722" custScaleY="102652" custRadScaleRad="97471" custRadScaleInc="-66892">
        <dgm:presLayoutVars>
          <dgm:bulletEnabled val="1"/>
        </dgm:presLayoutVars>
      </dgm:prSet>
      <dgm:spPr/>
    </dgm:pt>
    <dgm:pt modelId="{E2AD4B56-56DF-4A10-8464-346D68B09B8C}" type="pres">
      <dgm:prSet presAssocID="{771B0291-9D07-4CEA-B855-F1E3BEE6A3DF}" presName="dummy" presStyleCnt="0"/>
      <dgm:spPr/>
    </dgm:pt>
    <dgm:pt modelId="{5D5DDF08-6A58-45AA-98B0-DFC25C9ECA42}" type="pres">
      <dgm:prSet presAssocID="{B935EA63-74DC-4012-8CC2-0B91E3801E30}" presName="sibTrans" presStyleLbl="sibTrans2D1" presStyleIdx="3" presStyleCnt="8" custLinFactNeighborX="557" custLinFactNeighborY="-1172"/>
      <dgm:spPr/>
    </dgm:pt>
    <dgm:pt modelId="{28D43066-3512-4EAD-BDB4-7DBE684E1D08}" type="pres">
      <dgm:prSet presAssocID="{C7AE400A-17B5-4644-9D87-1993C968781F}" presName="node" presStyleLbl="node1" presStyleIdx="4" presStyleCnt="8" custScaleX="157722" custScaleY="102652" custRadScaleRad="85365" custRadScaleInc="0">
        <dgm:presLayoutVars>
          <dgm:bulletEnabled val="1"/>
        </dgm:presLayoutVars>
      </dgm:prSet>
      <dgm:spPr/>
    </dgm:pt>
    <dgm:pt modelId="{2544E67F-860F-46AC-9553-249832CBE03E}" type="pres">
      <dgm:prSet presAssocID="{C7AE400A-17B5-4644-9D87-1993C968781F}" presName="dummy" presStyleCnt="0"/>
      <dgm:spPr/>
    </dgm:pt>
    <dgm:pt modelId="{D1DF2603-683C-4034-9B99-BB00C41877BB}" type="pres">
      <dgm:prSet presAssocID="{9B5FE333-B76E-4922-A12A-4ED3013BFDD4}" presName="sibTrans" presStyleLbl="sibTrans2D1" presStyleIdx="4" presStyleCnt="8" custLinFactNeighborX="-293" custLinFactNeighborY="0"/>
      <dgm:spPr/>
    </dgm:pt>
    <dgm:pt modelId="{BE0F4D3C-B745-406F-8ECA-A9B08320F27E}" type="pres">
      <dgm:prSet presAssocID="{9C8073F2-5BE0-46AB-B7D5-C9F1C1B01192}" presName="node" presStyleLbl="node1" presStyleIdx="5" presStyleCnt="8" custScaleX="157722" custScaleY="102652" custRadScaleRad="96058" custRadScaleInc="63834">
        <dgm:presLayoutVars>
          <dgm:bulletEnabled val="1"/>
        </dgm:presLayoutVars>
      </dgm:prSet>
      <dgm:spPr/>
    </dgm:pt>
    <dgm:pt modelId="{55F02633-A0F2-4431-9F21-3C2E460B4B89}" type="pres">
      <dgm:prSet presAssocID="{9C8073F2-5BE0-46AB-B7D5-C9F1C1B01192}" presName="dummy" presStyleCnt="0"/>
      <dgm:spPr/>
    </dgm:pt>
    <dgm:pt modelId="{E8819CF4-39B4-416E-B9E9-39B100833A6D}" type="pres">
      <dgm:prSet presAssocID="{8F7F8664-BDA0-4B63-BC3D-2B158BB350F1}" presName="sibTrans" presStyleLbl="sibTrans2D1" presStyleIdx="5" presStyleCnt="8" custLinFactNeighborX="4028" custLinFactNeighborY="2931"/>
      <dgm:spPr/>
    </dgm:pt>
    <dgm:pt modelId="{BA29751E-09F6-4900-AE5C-25D013D70001}" type="pres">
      <dgm:prSet presAssocID="{7BC220A2-3C2D-4224-8FED-9C6FDF195CDD}" presName="node" presStyleLbl="node1" presStyleIdx="6" presStyleCnt="8" custScaleX="157722" custScaleY="102652" custRadScaleRad="102357" custRadScaleInc="11436">
        <dgm:presLayoutVars>
          <dgm:bulletEnabled val="1"/>
        </dgm:presLayoutVars>
      </dgm:prSet>
      <dgm:spPr/>
    </dgm:pt>
    <dgm:pt modelId="{D192451F-3420-46A7-B8A3-7CEB2E0A0316}" type="pres">
      <dgm:prSet presAssocID="{7BC220A2-3C2D-4224-8FED-9C6FDF195CDD}" presName="dummy" presStyleCnt="0"/>
      <dgm:spPr/>
    </dgm:pt>
    <dgm:pt modelId="{4BFB1314-4A8C-4954-A6FB-E1B994AD1645}" type="pres">
      <dgm:prSet presAssocID="{B077AA9F-5B98-4476-B6CC-C6F27E318E3E}" presName="sibTrans" presStyleLbl="sibTrans2D1" presStyleIdx="6" presStyleCnt="8" custLinFactNeighborX="6155" custLinFactNeighborY="-3223"/>
      <dgm:spPr/>
    </dgm:pt>
    <dgm:pt modelId="{7C1273D5-7CFE-4344-9EE6-AE3F07C630CE}" type="pres">
      <dgm:prSet presAssocID="{82421053-1EED-4F87-90F3-95ECA6AF6C5B}" presName="node" presStyleLbl="node1" presStyleIdx="7" presStyleCnt="8" custScaleX="157722" custScaleY="102652" custRadScaleRad="97684" custRadScaleInc="-56267">
        <dgm:presLayoutVars>
          <dgm:bulletEnabled val="1"/>
        </dgm:presLayoutVars>
      </dgm:prSet>
      <dgm:spPr/>
    </dgm:pt>
    <dgm:pt modelId="{DF84B041-6247-466F-A2E6-DF97F38458C3}" type="pres">
      <dgm:prSet presAssocID="{82421053-1EED-4F87-90F3-95ECA6AF6C5B}" presName="dummy" presStyleCnt="0"/>
      <dgm:spPr/>
    </dgm:pt>
    <dgm:pt modelId="{ED343D58-D860-4208-B81D-6993A42FDC89}" type="pres">
      <dgm:prSet presAssocID="{000324F3-E615-4F54-B3F8-4807D5A72288}" presName="sibTrans" presStyleLbl="sibTrans2D1" presStyleIdx="7" presStyleCnt="8" custLinFactNeighborX="7327" custLinFactNeighborY="-4103"/>
      <dgm:spPr/>
    </dgm:pt>
  </dgm:ptLst>
  <dgm:cxnLst>
    <dgm:cxn modelId="{52271E01-3643-4BDE-9933-973A6BD69953}" srcId="{C3A68A23-8303-4BE8-9A7C-0F7C19C06B74}" destId="{221B7D72-F177-4499-B4EC-B3163ECD043C}" srcOrd="0" destOrd="0" parTransId="{0ADEC6E4-87C0-48D6-8FD2-FDA00D86202D}" sibTransId="{09D59ADF-5AED-442A-9FE4-56FEDFC1442F}"/>
    <dgm:cxn modelId="{2670D906-F64D-48EE-AC73-CF5BAD350F37}" type="presOf" srcId="{4895D77A-AA58-4E2F-A430-F2605A4EF994}" destId="{96BFC6A9-8B30-4304-89BB-B559EF6B1BCF}" srcOrd="0" destOrd="0" presId="urn:microsoft.com/office/officeart/2005/8/layout/radial6"/>
    <dgm:cxn modelId="{033E6907-83DF-487B-B3E3-82B281A54AEA}" srcId="{221B7D72-F177-4499-B4EC-B3163ECD043C}" destId="{9C8073F2-5BE0-46AB-B7D5-C9F1C1B01192}" srcOrd="5" destOrd="0" parTransId="{3FAD69A6-F75E-4FC9-80D1-AFBB50EDDD37}" sibTransId="{8F7F8664-BDA0-4B63-BC3D-2B158BB350F1}"/>
    <dgm:cxn modelId="{7382410D-60B9-435C-B86E-3CE084C9AF2F}" type="presOf" srcId="{B8DB06BE-9371-4037-80D6-CE40518574D3}" destId="{DD18070D-5EDB-462C-A192-E578FD6C146A}" srcOrd="0" destOrd="0" presId="urn:microsoft.com/office/officeart/2005/8/layout/radial6"/>
    <dgm:cxn modelId="{CF9D2011-9B14-400D-A6F2-27AB70E0ECF0}" type="presOf" srcId="{C3A68A23-8303-4BE8-9A7C-0F7C19C06B74}" destId="{F4916724-606A-40C2-9EAE-6524DF9811B4}" srcOrd="0" destOrd="0" presId="urn:microsoft.com/office/officeart/2005/8/layout/radial6"/>
    <dgm:cxn modelId="{AE920B13-D87B-41EA-850C-E242B5248251}" type="presOf" srcId="{221B7D72-F177-4499-B4EC-B3163ECD043C}" destId="{E3C5BE64-CFFF-47E7-A60A-80B7849AA950}" srcOrd="0" destOrd="0" presId="urn:microsoft.com/office/officeart/2005/8/layout/radial6"/>
    <dgm:cxn modelId="{5CEF9217-175D-41EC-84DC-CC2A3183133F}" type="presOf" srcId="{50DA47A2-E598-43A2-80D0-A56173A6A475}" destId="{F260C61D-1C7A-47FF-9A8A-7AF352A1BBC9}" srcOrd="0" destOrd="0" presId="urn:microsoft.com/office/officeart/2005/8/layout/radial6"/>
    <dgm:cxn modelId="{166EBD1D-E9A2-4560-B17C-ECF725139028}" type="presOf" srcId="{8F7F8664-BDA0-4B63-BC3D-2B158BB350F1}" destId="{E8819CF4-39B4-416E-B9E9-39B100833A6D}" srcOrd="0" destOrd="0" presId="urn:microsoft.com/office/officeart/2005/8/layout/radial6"/>
    <dgm:cxn modelId="{A0FCD420-E6BD-4899-B861-653C64632BC1}" type="presOf" srcId="{771B0291-9D07-4CEA-B855-F1E3BEE6A3DF}" destId="{28263BE1-578E-4267-8639-72E000AF14F5}" srcOrd="0" destOrd="0" presId="urn:microsoft.com/office/officeart/2005/8/layout/radial6"/>
    <dgm:cxn modelId="{50AB5732-123F-47CE-9BA1-1A453550F183}" type="presOf" srcId="{82421053-1EED-4F87-90F3-95ECA6AF6C5B}" destId="{7C1273D5-7CFE-4344-9EE6-AE3F07C630CE}" srcOrd="0" destOrd="0" presId="urn:microsoft.com/office/officeart/2005/8/layout/radial6"/>
    <dgm:cxn modelId="{B6E74B6A-F1A3-4D36-80DE-038813C35F3B}" srcId="{221B7D72-F177-4499-B4EC-B3163ECD043C}" destId="{C7AE400A-17B5-4644-9D87-1993C968781F}" srcOrd="4" destOrd="0" parTransId="{FEFE2224-7CEC-4789-86E1-3A88DED6E3C1}" sibTransId="{9B5FE333-B76E-4922-A12A-4ED3013BFDD4}"/>
    <dgm:cxn modelId="{DEDB1F6B-AD60-4A5C-BC0A-89964DC5F39D}" type="presOf" srcId="{9433606C-13EF-43F3-94DE-CEADF6716981}" destId="{BAB25F06-750D-44F5-BC84-3AB3410C19A4}" srcOrd="0" destOrd="0" presId="urn:microsoft.com/office/officeart/2005/8/layout/radial6"/>
    <dgm:cxn modelId="{C2934C4D-BD3F-4957-A1C7-2F020CF3849A}" srcId="{221B7D72-F177-4499-B4EC-B3163ECD043C}" destId="{82421053-1EED-4F87-90F3-95ECA6AF6C5B}" srcOrd="7" destOrd="0" parTransId="{F4ED82CD-05AF-4D28-B24C-158DDECEFC15}" sibTransId="{000324F3-E615-4F54-B3F8-4807D5A72288}"/>
    <dgm:cxn modelId="{1001794F-32BA-4F61-B1DF-489672FE8EBF}" srcId="{221B7D72-F177-4499-B4EC-B3163ECD043C}" destId="{E3343A96-E9C0-4A67-A58D-82A98DD6ABDA}" srcOrd="2" destOrd="0" parTransId="{7C7497D0-36FE-47EE-A09D-443DD814A94C}" sibTransId="{9433606C-13EF-43F3-94DE-CEADF6716981}"/>
    <dgm:cxn modelId="{B6699452-577A-44C4-8313-CC8379D9EA96}" srcId="{221B7D72-F177-4499-B4EC-B3163ECD043C}" destId="{771B0291-9D07-4CEA-B855-F1E3BEE6A3DF}" srcOrd="3" destOrd="0" parTransId="{0192B6A2-868E-4343-A4E2-2C373A18DB65}" sibTransId="{B935EA63-74DC-4012-8CC2-0B91E3801E30}"/>
    <dgm:cxn modelId="{27520079-463B-4ED2-9011-2DE1094656B2}" srcId="{C3A68A23-8303-4BE8-9A7C-0F7C19C06B74}" destId="{FA1FE7EB-F9A3-4A2B-81BA-17DC8DAC57F2}" srcOrd="3" destOrd="0" parTransId="{A6D09F17-9A67-41A1-9193-AE30F82DACFA}" sibTransId="{905DE80A-79A6-42D8-A095-27AA74BC7F3F}"/>
    <dgm:cxn modelId="{9966A279-F3EB-4CAC-9A2B-BE23C3633555}" srcId="{C3A68A23-8303-4BE8-9A7C-0F7C19C06B74}" destId="{8E94EE8A-0FA9-4A49-BCB5-371BD726CA68}" srcOrd="2" destOrd="0" parTransId="{9802305B-D0DB-4A45-BCF0-0C4A3707426C}" sibTransId="{45581AFB-5A3A-4302-8CFC-E5E29564B530}"/>
    <dgm:cxn modelId="{33315A80-7876-43BE-B43E-A84E0C9DA259}" type="presOf" srcId="{7BC220A2-3C2D-4224-8FED-9C6FDF195CDD}" destId="{BA29751E-09F6-4900-AE5C-25D013D70001}" srcOrd="0" destOrd="0" presId="urn:microsoft.com/office/officeart/2005/8/layout/radial6"/>
    <dgm:cxn modelId="{F99F7B99-91AB-4C0A-8AFB-7D81F517CEF5}" srcId="{C3A68A23-8303-4BE8-9A7C-0F7C19C06B74}" destId="{AD03DD79-1635-494E-9BA4-157DCDF6856B}" srcOrd="1" destOrd="0" parTransId="{72460BA9-567C-47A4-B6AF-00D8D3561B24}" sibTransId="{65FDD3C0-DEE9-4EE3-B830-CA1C1D443D19}"/>
    <dgm:cxn modelId="{8DF8DC9F-7BA2-4848-B99F-D3B35B8FAAF7}" type="presOf" srcId="{B077AA9F-5B98-4476-B6CC-C6F27E318E3E}" destId="{4BFB1314-4A8C-4954-A6FB-E1B994AD1645}" srcOrd="0" destOrd="0" presId="urn:microsoft.com/office/officeart/2005/8/layout/radial6"/>
    <dgm:cxn modelId="{BE6010A4-A73A-43A0-A8EB-AD34C0182F3C}" type="presOf" srcId="{9AB666B2-8B40-417E-8046-5C96205A6D30}" destId="{0E46B23F-26D4-4128-B2AA-8467F596F306}" srcOrd="0" destOrd="0" presId="urn:microsoft.com/office/officeart/2005/8/layout/radial6"/>
    <dgm:cxn modelId="{A5C386A5-6C29-444B-A1F6-1E6D3289813D}" srcId="{221B7D72-F177-4499-B4EC-B3163ECD043C}" destId="{4895D77A-AA58-4E2F-A430-F2605A4EF994}" srcOrd="0" destOrd="0" parTransId="{330F061E-4E47-43AA-A4BC-F80D5CDB157B}" sibTransId="{50DA47A2-E598-43A2-80D0-A56173A6A475}"/>
    <dgm:cxn modelId="{96117DAE-2DA6-4475-B69E-D231317FE431}" type="presOf" srcId="{B935EA63-74DC-4012-8CC2-0B91E3801E30}" destId="{5D5DDF08-6A58-45AA-98B0-DFC25C9ECA42}" srcOrd="0" destOrd="0" presId="urn:microsoft.com/office/officeart/2005/8/layout/radial6"/>
    <dgm:cxn modelId="{7AFD33C2-8E7E-481C-857D-CD1F54B4A4E9}" type="presOf" srcId="{9C8073F2-5BE0-46AB-B7D5-C9F1C1B01192}" destId="{BE0F4D3C-B745-406F-8ECA-A9B08320F27E}" srcOrd="0" destOrd="0" presId="urn:microsoft.com/office/officeart/2005/8/layout/radial6"/>
    <dgm:cxn modelId="{A7EDC4CE-2D92-4A21-BFBC-B21D753E0A2B}" type="presOf" srcId="{C7AE400A-17B5-4644-9D87-1993C968781F}" destId="{28D43066-3512-4EAD-BDB4-7DBE684E1D08}" srcOrd="0" destOrd="0" presId="urn:microsoft.com/office/officeart/2005/8/layout/radial6"/>
    <dgm:cxn modelId="{F95B96D2-2CC3-4387-ACFD-988D0BDB6CCB}" type="presOf" srcId="{E3343A96-E9C0-4A67-A58D-82A98DD6ABDA}" destId="{FB94F6C8-D550-4DEB-B820-6EA3A4325F2A}" srcOrd="0" destOrd="0" presId="urn:microsoft.com/office/officeart/2005/8/layout/radial6"/>
    <dgm:cxn modelId="{2724D6D3-662D-4723-9418-E6268392385B}" srcId="{221B7D72-F177-4499-B4EC-B3163ECD043C}" destId="{B8DB06BE-9371-4037-80D6-CE40518574D3}" srcOrd="1" destOrd="0" parTransId="{2CABCF53-0CC2-4DB8-8245-F31303A4E939}" sibTransId="{9AB666B2-8B40-417E-8046-5C96205A6D30}"/>
    <dgm:cxn modelId="{37A8FDD3-46E9-4F66-9F89-C033EC34205D}" srcId="{221B7D72-F177-4499-B4EC-B3163ECD043C}" destId="{7BC220A2-3C2D-4224-8FED-9C6FDF195CDD}" srcOrd="6" destOrd="0" parTransId="{F2FA13AC-6CFD-4F68-B94D-E97CE0587552}" sibTransId="{B077AA9F-5B98-4476-B6CC-C6F27E318E3E}"/>
    <dgm:cxn modelId="{929D31DE-E85F-46E3-A92A-FC4EEB05E8AA}" type="presOf" srcId="{9B5FE333-B76E-4922-A12A-4ED3013BFDD4}" destId="{D1DF2603-683C-4034-9B99-BB00C41877BB}" srcOrd="0" destOrd="0" presId="urn:microsoft.com/office/officeart/2005/8/layout/radial6"/>
    <dgm:cxn modelId="{B3C466F9-E8BC-4A73-9F95-0833B995EC65}" type="presOf" srcId="{000324F3-E615-4F54-B3F8-4807D5A72288}" destId="{ED343D58-D860-4208-B81D-6993A42FDC89}" srcOrd="0" destOrd="0" presId="urn:microsoft.com/office/officeart/2005/8/layout/radial6"/>
    <dgm:cxn modelId="{41EE6604-550E-4AA4-B204-42C93BACDCFE}" type="presParOf" srcId="{F4916724-606A-40C2-9EAE-6524DF9811B4}" destId="{E3C5BE64-CFFF-47E7-A60A-80B7849AA950}" srcOrd="0" destOrd="0" presId="urn:microsoft.com/office/officeart/2005/8/layout/radial6"/>
    <dgm:cxn modelId="{2D1EBB3B-3C59-4214-82BE-A240E77BCFDD}" type="presParOf" srcId="{F4916724-606A-40C2-9EAE-6524DF9811B4}" destId="{96BFC6A9-8B30-4304-89BB-B559EF6B1BCF}" srcOrd="1" destOrd="0" presId="urn:microsoft.com/office/officeart/2005/8/layout/radial6"/>
    <dgm:cxn modelId="{A9841BB2-95F5-4393-A9E9-E9B891C319C7}" type="presParOf" srcId="{F4916724-606A-40C2-9EAE-6524DF9811B4}" destId="{8CD6B2F5-0833-4CC9-92AB-E647FEF999F6}" srcOrd="2" destOrd="0" presId="urn:microsoft.com/office/officeart/2005/8/layout/radial6"/>
    <dgm:cxn modelId="{810148B3-3A42-4C1C-8315-A1F09B67C459}" type="presParOf" srcId="{F4916724-606A-40C2-9EAE-6524DF9811B4}" destId="{F260C61D-1C7A-47FF-9A8A-7AF352A1BBC9}" srcOrd="3" destOrd="0" presId="urn:microsoft.com/office/officeart/2005/8/layout/radial6"/>
    <dgm:cxn modelId="{103D262B-3380-47E6-A530-C6623DD11407}" type="presParOf" srcId="{F4916724-606A-40C2-9EAE-6524DF9811B4}" destId="{DD18070D-5EDB-462C-A192-E578FD6C146A}" srcOrd="4" destOrd="0" presId="urn:microsoft.com/office/officeart/2005/8/layout/radial6"/>
    <dgm:cxn modelId="{2170345C-88D8-484E-BABD-3F9B6AC57A86}" type="presParOf" srcId="{F4916724-606A-40C2-9EAE-6524DF9811B4}" destId="{10C7F302-5863-4A56-8629-EADD750C1AD1}" srcOrd="5" destOrd="0" presId="urn:microsoft.com/office/officeart/2005/8/layout/radial6"/>
    <dgm:cxn modelId="{46391F40-D828-40B2-8B6B-30176A10A360}" type="presParOf" srcId="{F4916724-606A-40C2-9EAE-6524DF9811B4}" destId="{0E46B23F-26D4-4128-B2AA-8467F596F306}" srcOrd="6" destOrd="0" presId="urn:microsoft.com/office/officeart/2005/8/layout/radial6"/>
    <dgm:cxn modelId="{DBC368E6-0979-4137-BAE5-8606E444C7A0}" type="presParOf" srcId="{F4916724-606A-40C2-9EAE-6524DF9811B4}" destId="{FB94F6C8-D550-4DEB-B820-6EA3A4325F2A}" srcOrd="7" destOrd="0" presId="urn:microsoft.com/office/officeart/2005/8/layout/radial6"/>
    <dgm:cxn modelId="{0BD71FC3-4F04-4160-8E9E-776C973505B1}" type="presParOf" srcId="{F4916724-606A-40C2-9EAE-6524DF9811B4}" destId="{C48D764B-0B36-4FFE-8E60-85799430874D}" srcOrd="8" destOrd="0" presId="urn:microsoft.com/office/officeart/2005/8/layout/radial6"/>
    <dgm:cxn modelId="{108BD186-5DB2-4901-B5FC-B1479892BADC}" type="presParOf" srcId="{F4916724-606A-40C2-9EAE-6524DF9811B4}" destId="{BAB25F06-750D-44F5-BC84-3AB3410C19A4}" srcOrd="9" destOrd="0" presId="urn:microsoft.com/office/officeart/2005/8/layout/radial6"/>
    <dgm:cxn modelId="{78B78E36-2502-4643-9786-D36A421C3837}" type="presParOf" srcId="{F4916724-606A-40C2-9EAE-6524DF9811B4}" destId="{28263BE1-578E-4267-8639-72E000AF14F5}" srcOrd="10" destOrd="0" presId="urn:microsoft.com/office/officeart/2005/8/layout/radial6"/>
    <dgm:cxn modelId="{E7DEDB27-7D6C-49A1-A8EE-34C41B0E726F}" type="presParOf" srcId="{F4916724-606A-40C2-9EAE-6524DF9811B4}" destId="{E2AD4B56-56DF-4A10-8464-346D68B09B8C}" srcOrd="11" destOrd="0" presId="urn:microsoft.com/office/officeart/2005/8/layout/radial6"/>
    <dgm:cxn modelId="{1E318E00-32F0-4382-A196-B75733571329}" type="presParOf" srcId="{F4916724-606A-40C2-9EAE-6524DF9811B4}" destId="{5D5DDF08-6A58-45AA-98B0-DFC25C9ECA42}" srcOrd="12" destOrd="0" presId="urn:microsoft.com/office/officeart/2005/8/layout/radial6"/>
    <dgm:cxn modelId="{CD0B2BA3-B514-4B35-8CFB-E863CCAD80B8}" type="presParOf" srcId="{F4916724-606A-40C2-9EAE-6524DF9811B4}" destId="{28D43066-3512-4EAD-BDB4-7DBE684E1D08}" srcOrd="13" destOrd="0" presId="urn:microsoft.com/office/officeart/2005/8/layout/radial6"/>
    <dgm:cxn modelId="{AFB467B7-D5E0-4461-83C2-106BD4490566}" type="presParOf" srcId="{F4916724-606A-40C2-9EAE-6524DF9811B4}" destId="{2544E67F-860F-46AC-9553-249832CBE03E}" srcOrd="14" destOrd="0" presId="urn:microsoft.com/office/officeart/2005/8/layout/radial6"/>
    <dgm:cxn modelId="{3AF8429C-FB98-4E3A-B23A-ECB653F0AAD2}" type="presParOf" srcId="{F4916724-606A-40C2-9EAE-6524DF9811B4}" destId="{D1DF2603-683C-4034-9B99-BB00C41877BB}" srcOrd="15" destOrd="0" presId="urn:microsoft.com/office/officeart/2005/8/layout/radial6"/>
    <dgm:cxn modelId="{E9E41A44-81EE-4EC0-B6AC-A3EAE7D81FDA}" type="presParOf" srcId="{F4916724-606A-40C2-9EAE-6524DF9811B4}" destId="{BE0F4D3C-B745-406F-8ECA-A9B08320F27E}" srcOrd="16" destOrd="0" presId="urn:microsoft.com/office/officeart/2005/8/layout/radial6"/>
    <dgm:cxn modelId="{4FB26590-1890-4872-9ACD-AEDAC29A8F85}" type="presParOf" srcId="{F4916724-606A-40C2-9EAE-6524DF9811B4}" destId="{55F02633-A0F2-4431-9F21-3C2E460B4B89}" srcOrd="17" destOrd="0" presId="urn:microsoft.com/office/officeart/2005/8/layout/radial6"/>
    <dgm:cxn modelId="{BE064D1B-F1BE-45BB-B160-3C885475C3DD}" type="presParOf" srcId="{F4916724-606A-40C2-9EAE-6524DF9811B4}" destId="{E8819CF4-39B4-416E-B9E9-39B100833A6D}" srcOrd="18" destOrd="0" presId="urn:microsoft.com/office/officeart/2005/8/layout/radial6"/>
    <dgm:cxn modelId="{2289653F-3141-4396-86D6-48EF63A49C90}" type="presParOf" srcId="{F4916724-606A-40C2-9EAE-6524DF9811B4}" destId="{BA29751E-09F6-4900-AE5C-25D013D70001}" srcOrd="19" destOrd="0" presId="urn:microsoft.com/office/officeart/2005/8/layout/radial6"/>
    <dgm:cxn modelId="{D2258592-5F74-4658-A26E-9013940EBF84}" type="presParOf" srcId="{F4916724-606A-40C2-9EAE-6524DF9811B4}" destId="{D192451F-3420-46A7-B8A3-7CEB2E0A0316}" srcOrd="20" destOrd="0" presId="urn:microsoft.com/office/officeart/2005/8/layout/radial6"/>
    <dgm:cxn modelId="{E94B6679-11E8-4D5E-9770-296F970CDD7E}" type="presParOf" srcId="{F4916724-606A-40C2-9EAE-6524DF9811B4}" destId="{4BFB1314-4A8C-4954-A6FB-E1B994AD1645}" srcOrd="21" destOrd="0" presId="urn:microsoft.com/office/officeart/2005/8/layout/radial6"/>
    <dgm:cxn modelId="{6E986F1D-1F0A-4FB3-843C-652A495569B2}" type="presParOf" srcId="{F4916724-606A-40C2-9EAE-6524DF9811B4}" destId="{7C1273D5-7CFE-4344-9EE6-AE3F07C630CE}" srcOrd="22" destOrd="0" presId="urn:microsoft.com/office/officeart/2005/8/layout/radial6"/>
    <dgm:cxn modelId="{10E23E04-E9A8-49C2-ACF1-F911E9939B4B}" type="presParOf" srcId="{F4916724-606A-40C2-9EAE-6524DF9811B4}" destId="{DF84B041-6247-466F-A2E6-DF97F38458C3}" srcOrd="23" destOrd="0" presId="urn:microsoft.com/office/officeart/2005/8/layout/radial6"/>
    <dgm:cxn modelId="{8B2C4CE5-5F05-48A7-A822-5DAD00A70A40}" type="presParOf" srcId="{F4916724-606A-40C2-9EAE-6524DF9811B4}" destId="{ED343D58-D860-4208-B81D-6993A42FDC89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A68A23-8303-4BE8-9A7C-0F7C19C06B7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1B7D72-F177-4499-B4EC-B3163ECD043C}">
      <dgm:prSet phldrT="[Text]"/>
      <dgm:spPr/>
      <dgm:t>
        <a:bodyPr/>
        <a:lstStyle/>
        <a:p>
          <a:r>
            <a:rPr lang="en-GB" dirty="0"/>
            <a:t>Integrity</a:t>
          </a:r>
        </a:p>
      </dgm:t>
    </dgm:pt>
    <dgm:pt modelId="{0ADEC6E4-87C0-48D6-8FD2-FDA00D86202D}" type="parTrans" cxnId="{52271E01-3643-4BDE-9933-973A6BD69953}">
      <dgm:prSet/>
      <dgm:spPr/>
      <dgm:t>
        <a:bodyPr/>
        <a:lstStyle/>
        <a:p>
          <a:endParaRPr lang="en-GB"/>
        </a:p>
      </dgm:t>
    </dgm:pt>
    <dgm:pt modelId="{09D59ADF-5AED-442A-9FE4-56FEDFC1442F}" type="sibTrans" cxnId="{52271E01-3643-4BDE-9933-973A6BD69953}">
      <dgm:prSet/>
      <dgm:spPr/>
      <dgm:t>
        <a:bodyPr/>
        <a:lstStyle/>
        <a:p>
          <a:endParaRPr lang="en-GB"/>
        </a:p>
      </dgm:t>
    </dgm:pt>
    <dgm:pt modelId="{C7AE400A-17B5-4644-9D87-1993C968781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400" dirty="0"/>
            <a:t>Be Reliable </a:t>
          </a:r>
        </a:p>
      </dgm:t>
    </dgm:pt>
    <dgm:pt modelId="{FEFE2224-7CEC-4789-86E1-3A88DED6E3C1}" type="parTrans" cxnId="{B6E74B6A-F1A3-4D36-80DE-038813C35F3B}">
      <dgm:prSet/>
      <dgm:spPr/>
      <dgm:t>
        <a:bodyPr/>
        <a:lstStyle/>
        <a:p>
          <a:endParaRPr lang="en-GB"/>
        </a:p>
      </dgm:t>
    </dgm:pt>
    <dgm:pt modelId="{9B5FE333-B76E-4922-A12A-4ED3013BFDD4}" type="sibTrans" cxnId="{B6E74B6A-F1A3-4D36-80DE-038813C35F3B}">
      <dgm:prSet/>
      <dgm:spPr/>
      <dgm:t>
        <a:bodyPr/>
        <a:lstStyle/>
        <a:p>
          <a:endParaRPr lang="en-GB"/>
        </a:p>
      </dgm:t>
    </dgm:pt>
    <dgm:pt modelId="{E3343A96-E9C0-4A67-A58D-82A98DD6ABDA}">
      <dgm:prSet custT="1"/>
      <dgm:spPr>
        <a:solidFill>
          <a:srgbClr val="FFC000"/>
        </a:solidFill>
      </dgm:spPr>
      <dgm:t>
        <a:bodyPr/>
        <a:lstStyle/>
        <a:p>
          <a:r>
            <a:rPr lang="en-GB" sz="1400" dirty="0"/>
            <a:t>Be Honest</a:t>
          </a:r>
        </a:p>
      </dgm:t>
    </dgm:pt>
    <dgm:pt modelId="{7C7497D0-36FE-47EE-A09D-443DD814A94C}" type="parTrans" cxnId="{1001794F-32BA-4F61-B1DF-489672FE8EBF}">
      <dgm:prSet/>
      <dgm:spPr/>
      <dgm:t>
        <a:bodyPr/>
        <a:lstStyle/>
        <a:p>
          <a:endParaRPr lang="en-GB"/>
        </a:p>
      </dgm:t>
    </dgm:pt>
    <dgm:pt modelId="{9433606C-13EF-43F3-94DE-CEADF6716981}" type="sibTrans" cxnId="{1001794F-32BA-4F61-B1DF-489672FE8EBF}">
      <dgm:prSet/>
      <dgm:spPr/>
      <dgm:t>
        <a:bodyPr/>
        <a:lstStyle/>
        <a:p>
          <a:endParaRPr lang="en-GB"/>
        </a:p>
      </dgm:t>
    </dgm:pt>
    <dgm:pt modelId="{771B0291-9D07-4CEA-B855-F1E3BEE6A3DF}">
      <dgm:prSet/>
      <dgm:spPr>
        <a:solidFill>
          <a:srgbClr val="FFC000"/>
        </a:solidFill>
      </dgm:spPr>
      <dgm:t>
        <a:bodyPr/>
        <a:lstStyle/>
        <a:p>
          <a:r>
            <a:rPr lang="en-GB" dirty="0"/>
            <a:t>Be Trustworthy</a:t>
          </a:r>
        </a:p>
      </dgm:t>
    </dgm:pt>
    <dgm:pt modelId="{0192B6A2-868E-4343-A4E2-2C373A18DB65}" type="parTrans" cxnId="{B6699452-577A-44C4-8313-CC8379D9EA96}">
      <dgm:prSet/>
      <dgm:spPr/>
      <dgm:t>
        <a:bodyPr/>
        <a:lstStyle/>
        <a:p>
          <a:endParaRPr lang="en-GB"/>
        </a:p>
      </dgm:t>
    </dgm:pt>
    <dgm:pt modelId="{B935EA63-74DC-4012-8CC2-0B91E3801E30}" type="sibTrans" cxnId="{B6699452-577A-44C4-8313-CC8379D9EA96}">
      <dgm:prSet/>
      <dgm:spPr/>
      <dgm:t>
        <a:bodyPr/>
        <a:lstStyle/>
        <a:p>
          <a:endParaRPr lang="en-GB"/>
        </a:p>
      </dgm:t>
    </dgm:pt>
    <dgm:pt modelId="{F4916724-606A-40C2-9EAE-6524DF9811B4}" type="pres">
      <dgm:prSet presAssocID="{C3A68A23-8303-4BE8-9A7C-0F7C19C06B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C5BE64-CFFF-47E7-A60A-80B7849AA950}" type="pres">
      <dgm:prSet presAssocID="{221B7D72-F177-4499-B4EC-B3163ECD043C}" presName="centerShape" presStyleLbl="node0" presStyleIdx="0" presStyleCnt="1" custScaleX="178262" custScaleY="173038"/>
      <dgm:spPr/>
    </dgm:pt>
    <dgm:pt modelId="{FB94F6C8-D550-4DEB-B820-6EA3A4325F2A}" type="pres">
      <dgm:prSet presAssocID="{E3343A96-E9C0-4A67-A58D-82A98DD6ABDA}" presName="node" presStyleLbl="node1" presStyleIdx="0" presStyleCnt="3" custScaleX="145847" custScaleY="121907" custRadScaleRad="102037" custRadScaleInc="972">
        <dgm:presLayoutVars>
          <dgm:bulletEnabled val="1"/>
        </dgm:presLayoutVars>
      </dgm:prSet>
      <dgm:spPr/>
    </dgm:pt>
    <dgm:pt modelId="{C48D764B-0B36-4FFE-8E60-85799430874D}" type="pres">
      <dgm:prSet presAssocID="{E3343A96-E9C0-4A67-A58D-82A98DD6ABDA}" presName="dummy" presStyleCnt="0"/>
      <dgm:spPr/>
    </dgm:pt>
    <dgm:pt modelId="{BAB25F06-750D-44F5-BC84-3AB3410C19A4}" type="pres">
      <dgm:prSet presAssocID="{9433606C-13EF-43F3-94DE-CEADF6716981}" presName="sibTrans" presStyleLbl="sibTrans2D1" presStyleIdx="0" presStyleCnt="3"/>
      <dgm:spPr/>
    </dgm:pt>
    <dgm:pt modelId="{28263BE1-578E-4267-8639-72E000AF14F5}" type="pres">
      <dgm:prSet presAssocID="{771B0291-9D07-4CEA-B855-F1E3BEE6A3DF}" presName="node" presStyleLbl="node1" presStyleIdx="1" presStyleCnt="3" custScaleX="145847" custScaleY="121907" custRadScaleRad="99842" custRadScaleInc="-2339">
        <dgm:presLayoutVars>
          <dgm:bulletEnabled val="1"/>
        </dgm:presLayoutVars>
      </dgm:prSet>
      <dgm:spPr/>
    </dgm:pt>
    <dgm:pt modelId="{E2AD4B56-56DF-4A10-8464-346D68B09B8C}" type="pres">
      <dgm:prSet presAssocID="{771B0291-9D07-4CEA-B855-F1E3BEE6A3DF}" presName="dummy" presStyleCnt="0"/>
      <dgm:spPr/>
    </dgm:pt>
    <dgm:pt modelId="{5D5DDF08-6A58-45AA-98B0-DFC25C9ECA42}" type="pres">
      <dgm:prSet presAssocID="{B935EA63-74DC-4012-8CC2-0B91E3801E30}" presName="sibTrans" presStyleLbl="sibTrans2D1" presStyleIdx="1" presStyleCnt="3"/>
      <dgm:spPr/>
    </dgm:pt>
    <dgm:pt modelId="{28D43066-3512-4EAD-BDB4-7DBE684E1D08}" type="pres">
      <dgm:prSet presAssocID="{C7AE400A-17B5-4644-9D87-1993C968781F}" presName="node" presStyleLbl="node1" presStyleIdx="2" presStyleCnt="3" custScaleX="145847" custScaleY="121907" custRadScaleRad="99082" custRadScaleInc="-1027">
        <dgm:presLayoutVars>
          <dgm:bulletEnabled val="1"/>
        </dgm:presLayoutVars>
      </dgm:prSet>
      <dgm:spPr/>
    </dgm:pt>
    <dgm:pt modelId="{2544E67F-860F-46AC-9553-249832CBE03E}" type="pres">
      <dgm:prSet presAssocID="{C7AE400A-17B5-4644-9D87-1993C968781F}" presName="dummy" presStyleCnt="0"/>
      <dgm:spPr/>
    </dgm:pt>
    <dgm:pt modelId="{D1DF2603-683C-4034-9B99-BB00C41877BB}" type="pres">
      <dgm:prSet presAssocID="{9B5FE333-B76E-4922-A12A-4ED3013BFDD4}" presName="sibTrans" presStyleLbl="sibTrans2D1" presStyleIdx="2" presStyleCnt="3"/>
      <dgm:spPr/>
    </dgm:pt>
  </dgm:ptLst>
  <dgm:cxnLst>
    <dgm:cxn modelId="{52271E01-3643-4BDE-9933-973A6BD69953}" srcId="{C3A68A23-8303-4BE8-9A7C-0F7C19C06B74}" destId="{221B7D72-F177-4499-B4EC-B3163ECD043C}" srcOrd="0" destOrd="0" parTransId="{0ADEC6E4-87C0-48D6-8FD2-FDA00D86202D}" sibTransId="{09D59ADF-5AED-442A-9FE4-56FEDFC1442F}"/>
    <dgm:cxn modelId="{791AA40E-42DC-4F61-ACE0-02D0A3739622}" type="presOf" srcId="{C3A68A23-8303-4BE8-9A7C-0F7C19C06B74}" destId="{F4916724-606A-40C2-9EAE-6524DF9811B4}" srcOrd="0" destOrd="0" presId="urn:microsoft.com/office/officeart/2005/8/layout/radial6"/>
    <dgm:cxn modelId="{0864A90F-F3CE-4C41-B3E9-6FE963F00109}" type="presOf" srcId="{B935EA63-74DC-4012-8CC2-0B91E3801E30}" destId="{5D5DDF08-6A58-45AA-98B0-DFC25C9ECA42}" srcOrd="0" destOrd="0" presId="urn:microsoft.com/office/officeart/2005/8/layout/radial6"/>
    <dgm:cxn modelId="{9098221E-871B-43BE-A3D5-8EC63EE0F1FA}" type="presOf" srcId="{9B5FE333-B76E-4922-A12A-4ED3013BFDD4}" destId="{D1DF2603-683C-4034-9B99-BB00C41877BB}" srcOrd="0" destOrd="0" presId="urn:microsoft.com/office/officeart/2005/8/layout/radial6"/>
    <dgm:cxn modelId="{62F77B30-361C-4B45-9409-81D01BAB473F}" type="presOf" srcId="{9433606C-13EF-43F3-94DE-CEADF6716981}" destId="{BAB25F06-750D-44F5-BC84-3AB3410C19A4}" srcOrd="0" destOrd="0" presId="urn:microsoft.com/office/officeart/2005/8/layout/radial6"/>
    <dgm:cxn modelId="{FDFBAE3A-05FD-415A-98F4-15216582C1FA}" type="presOf" srcId="{E3343A96-E9C0-4A67-A58D-82A98DD6ABDA}" destId="{FB94F6C8-D550-4DEB-B820-6EA3A4325F2A}" srcOrd="0" destOrd="0" presId="urn:microsoft.com/office/officeart/2005/8/layout/radial6"/>
    <dgm:cxn modelId="{AF722048-AA91-4E9A-8C74-5476E407171B}" type="presOf" srcId="{221B7D72-F177-4499-B4EC-B3163ECD043C}" destId="{E3C5BE64-CFFF-47E7-A60A-80B7849AA950}" srcOrd="0" destOrd="0" presId="urn:microsoft.com/office/officeart/2005/8/layout/radial6"/>
    <dgm:cxn modelId="{B6E74B6A-F1A3-4D36-80DE-038813C35F3B}" srcId="{221B7D72-F177-4499-B4EC-B3163ECD043C}" destId="{C7AE400A-17B5-4644-9D87-1993C968781F}" srcOrd="2" destOrd="0" parTransId="{FEFE2224-7CEC-4789-86E1-3A88DED6E3C1}" sibTransId="{9B5FE333-B76E-4922-A12A-4ED3013BFDD4}"/>
    <dgm:cxn modelId="{1001794F-32BA-4F61-B1DF-489672FE8EBF}" srcId="{221B7D72-F177-4499-B4EC-B3163ECD043C}" destId="{E3343A96-E9C0-4A67-A58D-82A98DD6ABDA}" srcOrd="0" destOrd="0" parTransId="{7C7497D0-36FE-47EE-A09D-443DD814A94C}" sibTransId="{9433606C-13EF-43F3-94DE-CEADF6716981}"/>
    <dgm:cxn modelId="{FD81BC70-99BA-4E80-866D-DE141546DB71}" type="presOf" srcId="{771B0291-9D07-4CEA-B855-F1E3BEE6A3DF}" destId="{28263BE1-578E-4267-8639-72E000AF14F5}" srcOrd="0" destOrd="0" presId="urn:microsoft.com/office/officeart/2005/8/layout/radial6"/>
    <dgm:cxn modelId="{B6699452-577A-44C4-8313-CC8379D9EA96}" srcId="{221B7D72-F177-4499-B4EC-B3163ECD043C}" destId="{771B0291-9D07-4CEA-B855-F1E3BEE6A3DF}" srcOrd="1" destOrd="0" parTransId="{0192B6A2-868E-4343-A4E2-2C373A18DB65}" sibTransId="{B935EA63-74DC-4012-8CC2-0B91E3801E30}"/>
    <dgm:cxn modelId="{E98E4E87-367F-47DC-8EFD-64332915EFED}" type="presOf" srcId="{C7AE400A-17B5-4644-9D87-1993C968781F}" destId="{28D43066-3512-4EAD-BDB4-7DBE684E1D08}" srcOrd="0" destOrd="0" presId="urn:microsoft.com/office/officeart/2005/8/layout/radial6"/>
    <dgm:cxn modelId="{85E77953-0BC6-4026-9640-759E3D3F7B54}" type="presParOf" srcId="{F4916724-606A-40C2-9EAE-6524DF9811B4}" destId="{E3C5BE64-CFFF-47E7-A60A-80B7849AA950}" srcOrd="0" destOrd="0" presId="urn:microsoft.com/office/officeart/2005/8/layout/radial6"/>
    <dgm:cxn modelId="{6D691AF4-A614-4561-90E1-21021C00FE6E}" type="presParOf" srcId="{F4916724-606A-40C2-9EAE-6524DF9811B4}" destId="{FB94F6C8-D550-4DEB-B820-6EA3A4325F2A}" srcOrd="1" destOrd="0" presId="urn:microsoft.com/office/officeart/2005/8/layout/radial6"/>
    <dgm:cxn modelId="{85A56C5F-FD2B-4101-9E52-26D7F7626849}" type="presParOf" srcId="{F4916724-606A-40C2-9EAE-6524DF9811B4}" destId="{C48D764B-0B36-4FFE-8E60-85799430874D}" srcOrd="2" destOrd="0" presId="urn:microsoft.com/office/officeart/2005/8/layout/radial6"/>
    <dgm:cxn modelId="{CFCFCEC5-BAF2-4408-A557-3B8EB2460416}" type="presParOf" srcId="{F4916724-606A-40C2-9EAE-6524DF9811B4}" destId="{BAB25F06-750D-44F5-BC84-3AB3410C19A4}" srcOrd="3" destOrd="0" presId="urn:microsoft.com/office/officeart/2005/8/layout/radial6"/>
    <dgm:cxn modelId="{EE745BB8-570A-4532-B33C-E6A9F85CB9A7}" type="presParOf" srcId="{F4916724-606A-40C2-9EAE-6524DF9811B4}" destId="{28263BE1-578E-4267-8639-72E000AF14F5}" srcOrd="4" destOrd="0" presId="urn:microsoft.com/office/officeart/2005/8/layout/radial6"/>
    <dgm:cxn modelId="{D3DB48DE-DC66-4849-8DC8-45CAAC900ED5}" type="presParOf" srcId="{F4916724-606A-40C2-9EAE-6524DF9811B4}" destId="{E2AD4B56-56DF-4A10-8464-346D68B09B8C}" srcOrd="5" destOrd="0" presId="urn:microsoft.com/office/officeart/2005/8/layout/radial6"/>
    <dgm:cxn modelId="{2A470E24-AFFC-4FE5-8A8B-779C0A98EB45}" type="presParOf" srcId="{F4916724-606A-40C2-9EAE-6524DF9811B4}" destId="{5D5DDF08-6A58-45AA-98B0-DFC25C9ECA42}" srcOrd="6" destOrd="0" presId="urn:microsoft.com/office/officeart/2005/8/layout/radial6"/>
    <dgm:cxn modelId="{F04F3C45-813A-4148-841D-D4184A60FD25}" type="presParOf" srcId="{F4916724-606A-40C2-9EAE-6524DF9811B4}" destId="{28D43066-3512-4EAD-BDB4-7DBE684E1D08}" srcOrd="7" destOrd="0" presId="urn:microsoft.com/office/officeart/2005/8/layout/radial6"/>
    <dgm:cxn modelId="{8AA23699-5B19-4290-AF7F-81455B84BF9B}" type="presParOf" srcId="{F4916724-606A-40C2-9EAE-6524DF9811B4}" destId="{2544E67F-860F-46AC-9553-249832CBE03E}" srcOrd="8" destOrd="0" presId="urn:microsoft.com/office/officeart/2005/8/layout/radial6"/>
    <dgm:cxn modelId="{55AE31B2-5979-4D8D-AC34-397B850F01CF}" type="presParOf" srcId="{F4916724-606A-40C2-9EAE-6524DF9811B4}" destId="{D1DF2603-683C-4034-9B99-BB00C41877B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A68A23-8303-4BE8-9A7C-0F7C19C06B7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1B7D72-F177-4499-B4EC-B3163ECD043C}">
      <dgm:prSet phldrT="[Text]"/>
      <dgm:spPr/>
      <dgm:t>
        <a:bodyPr/>
        <a:lstStyle/>
        <a:p>
          <a:r>
            <a:rPr lang="en-GB"/>
            <a:t>Delivery</a:t>
          </a:r>
        </a:p>
      </dgm:t>
    </dgm:pt>
    <dgm:pt modelId="{0ADEC6E4-87C0-48D6-8FD2-FDA00D86202D}" type="parTrans" cxnId="{52271E01-3643-4BDE-9933-973A6BD69953}">
      <dgm:prSet/>
      <dgm:spPr/>
      <dgm:t>
        <a:bodyPr/>
        <a:lstStyle/>
        <a:p>
          <a:endParaRPr lang="en-GB"/>
        </a:p>
      </dgm:t>
    </dgm:pt>
    <dgm:pt modelId="{09D59ADF-5AED-442A-9FE4-56FEDFC1442F}" type="sibTrans" cxnId="{52271E01-3643-4BDE-9933-973A6BD69953}">
      <dgm:prSet/>
      <dgm:spPr/>
      <dgm:t>
        <a:bodyPr/>
        <a:lstStyle/>
        <a:p>
          <a:endParaRPr lang="en-GB"/>
        </a:p>
      </dgm:t>
    </dgm:pt>
    <dgm:pt modelId="{C7AE400A-17B5-4644-9D87-1993C968781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400" dirty="0"/>
            <a:t>Best Quality</a:t>
          </a:r>
        </a:p>
      </dgm:t>
    </dgm:pt>
    <dgm:pt modelId="{FEFE2224-7CEC-4789-86E1-3A88DED6E3C1}" type="parTrans" cxnId="{B6E74B6A-F1A3-4D36-80DE-038813C35F3B}">
      <dgm:prSet/>
      <dgm:spPr/>
      <dgm:t>
        <a:bodyPr/>
        <a:lstStyle/>
        <a:p>
          <a:endParaRPr lang="en-GB"/>
        </a:p>
      </dgm:t>
    </dgm:pt>
    <dgm:pt modelId="{9B5FE333-B76E-4922-A12A-4ED3013BFDD4}" type="sibTrans" cxnId="{B6E74B6A-F1A3-4D36-80DE-038813C35F3B}">
      <dgm:prSet/>
      <dgm:spPr/>
      <dgm:t>
        <a:bodyPr/>
        <a:lstStyle/>
        <a:p>
          <a:endParaRPr lang="en-GB"/>
        </a:p>
      </dgm:t>
    </dgm:pt>
    <dgm:pt modelId="{E3343A96-E9C0-4A67-A58D-82A98DD6ABDA}">
      <dgm:prSet custT="1"/>
      <dgm:spPr>
        <a:solidFill>
          <a:srgbClr val="7030A0"/>
        </a:solidFill>
      </dgm:spPr>
      <dgm:t>
        <a:bodyPr/>
        <a:lstStyle/>
        <a:p>
          <a:r>
            <a:rPr lang="en-GB" sz="1400" dirty="0"/>
            <a:t>S.M.A.R.T</a:t>
          </a:r>
        </a:p>
      </dgm:t>
    </dgm:pt>
    <dgm:pt modelId="{7C7497D0-36FE-47EE-A09D-443DD814A94C}" type="parTrans" cxnId="{1001794F-32BA-4F61-B1DF-489672FE8EBF}">
      <dgm:prSet/>
      <dgm:spPr/>
      <dgm:t>
        <a:bodyPr/>
        <a:lstStyle/>
        <a:p>
          <a:endParaRPr lang="en-GB"/>
        </a:p>
      </dgm:t>
    </dgm:pt>
    <dgm:pt modelId="{9433606C-13EF-43F3-94DE-CEADF6716981}" type="sibTrans" cxnId="{1001794F-32BA-4F61-B1DF-489672FE8EBF}">
      <dgm:prSet/>
      <dgm:spPr/>
      <dgm:t>
        <a:bodyPr/>
        <a:lstStyle/>
        <a:p>
          <a:endParaRPr lang="en-GB"/>
        </a:p>
      </dgm:t>
    </dgm:pt>
    <dgm:pt modelId="{771B0291-9D07-4CEA-B855-F1E3BEE6A3DF}">
      <dgm:prSet/>
      <dgm:spPr>
        <a:solidFill>
          <a:srgbClr val="7030A0"/>
        </a:solidFill>
      </dgm:spPr>
      <dgm:t>
        <a:bodyPr/>
        <a:lstStyle/>
        <a:p>
          <a:r>
            <a:rPr lang="en-GB" dirty="0"/>
            <a:t>Stakeholder Focused </a:t>
          </a:r>
        </a:p>
      </dgm:t>
    </dgm:pt>
    <dgm:pt modelId="{0192B6A2-868E-4343-A4E2-2C373A18DB65}" type="parTrans" cxnId="{B6699452-577A-44C4-8313-CC8379D9EA96}">
      <dgm:prSet/>
      <dgm:spPr/>
      <dgm:t>
        <a:bodyPr/>
        <a:lstStyle/>
        <a:p>
          <a:endParaRPr lang="en-GB"/>
        </a:p>
      </dgm:t>
    </dgm:pt>
    <dgm:pt modelId="{B935EA63-74DC-4012-8CC2-0B91E3801E30}" type="sibTrans" cxnId="{B6699452-577A-44C4-8313-CC8379D9EA96}">
      <dgm:prSet/>
      <dgm:spPr/>
      <dgm:t>
        <a:bodyPr/>
        <a:lstStyle/>
        <a:p>
          <a:endParaRPr lang="en-GB"/>
        </a:p>
      </dgm:t>
    </dgm:pt>
    <dgm:pt modelId="{89F4DF6F-20EC-4237-A17D-B8C9548F2678}">
      <dgm:prSet/>
      <dgm:spPr/>
      <dgm:t>
        <a:bodyPr/>
        <a:lstStyle/>
        <a:p>
          <a:endParaRPr lang="en-GB"/>
        </a:p>
      </dgm:t>
    </dgm:pt>
    <dgm:pt modelId="{DF345814-7201-4743-B4A7-D7C14DE268BC}" type="parTrans" cxnId="{65B04899-E20E-455F-BD25-6CFEE469BCAA}">
      <dgm:prSet/>
      <dgm:spPr/>
      <dgm:t>
        <a:bodyPr/>
        <a:lstStyle/>
        <a:p>
          <a:endParaRPr lang="en-GB"/>
        </a:p>
      </dgm:t>
    </dgm:pt>
    <dgm:pt modelId="{F7A96AEB-AE1D-4C8D-876C-EED430FF7953}" type="sibTrans" cxnId="{65B04899-E20E-455F-BD25-6CFEE469BCAA}">
      <dgm:prSet/>
      <dgm:spPr/>
      <dgm:t>
        <a:bodyPr/>
        <a:lstStyle/>
        <a:p>
          <a:endParaRPr lang="en-GB"/>
        </a:p>
      </dgm:t>
    </dgm:pt>
    <dgm:pt modelId="{A82F3192-0651-4BA1-BD28-375C21B07DC3}">
      <dgm:prSet/>
      <dgm:spPr/>
      <dgm:t>
        <a:bodyPr/>
        <a:lstStyle/>
        <a:p>
          <a:endParaRPr lang="en-GB"/>
        </a:p>
      </dgm:t>
    </dgm:pt>
    <dgm:pt modelId="{3ABFAB57-B494-461D-AC4F-8B5F3AFBD4A2}" type="parTrans" cxnId="{FC79DE60-70E8-49A1-96A5-3E9E5E65F397}">
      <dgm:prSet/>
      <dgm:spPr/>
      <dgm:t>
        <a:bodyPr/>
        <a:lstStyle/>
        <a:p>
          <a:endParaRPr lang="en-GB"/>
        </a:p>
      </dgm:t>
    </dgm:pt>
    <dgm:pt modelId="{7ACD8407-4D76-4B95-A19A-FDC4784043E4}" type="sibTrans" cxnId="{FC79DE60-70E8-49A1-96A5-3E9E5E65F397}">
      <dgm:prSet/>
      <dgm:spPr/>
      <dgm:t>
        <a:bodyPr/>
        <a:lstStyle/>
        <a:p>
          <a:endParaRPr lang="en-GB"/>
        </a:p>
      </dgm:t>
    </dgm:pt>
    <dgm:pt modelId="{F4916724-606A-40C2-9EAE-6524DF9811B4}" type="pres">
      <dgm:prSet presAssocID="{C3A68A23-8303-4BE8-9A7C-0F7C19C06B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C5BE64-CFFF-47E7-A60A-80B7849AA950}" type="pres">
      <dgm:prSet presAssocID="{221B7D72-F177-4499-B4EC-B3163ECD043C}" presName="centerShape" presStyleLbl="node0" presStyleIdx="0" presStyleCnt="1" custScaleX="178262" custScaleY="173038" custLinFactNeighborX="-703" custLinFactNeighborY="-176"/>
      <dgm:spPr/>
    </dgm:pt>
    <dgm:pt modelId="{FB94F6C8-D550-4DEB-B820-6EA3A4325F2A}" type="pres">
      <dgm:prSet presAssocID="{E3343A96-E9C0-4A67-A58D-82A98DD6ABDA}" presName="node" presStyleLbl="node1" presStyleIdx="0" presStyleCnt="3" custScaleX="145847" custScaleY="121907" custRadScaleRad="99101">
        <dgm:presLayoutVars>
          <dgm:bulletEnabled val="1"/>
        </dgm:presLayoutVars>
      </dgm:prSet>
      <dgm:spPr/>
    </dgm:pt>
    <dgm:pt modelId="{C48D764B-0B36-4FFE-8E60-85799430874D}" type="pres">
      <dgm:prSet presAssocID="{E3343A96-E9C0-4A67-A58D-82A98DD6ABDA}" presName="dummy" presStyleCnt="0"/>
      <dgm:spPr/>
    </dgm:pt>
    <dgm:pt modelId="{BAB25F06-750D-44F5-BC84-3AB3410C19A4}" type="pres">
      <dgm:prSet presAssocID="{9433606C-13EF-43F3-94DE-CEADF6716981}" presName="sibTrans" presStyleLbl="sibTrans2D1" presStyleIdx="0" presStyleCnt="3"/>
      <dgm:spPr/>
    </dgm:pt>
    <dgm:pt modelId="{28263BE1-578E-4267-8639-72E000AF14F5}" type="pres">
      <dgm:prSet presAssocID="{771B0291-9D07-4CEA-B855-F1E3BEE6A3DF}" presName="node" presStyleLbl="node1" presStyleIdx="1" presStyleCnt="3" custScaleX="145847" custScaleY="121907" custRadScaleRad="99842" custRadScaleInc="-2339">
        <dgm:presLayoutVars>
          <dgm:bulletEnabled val="1"/>
        </dgm:presLayoutVars>
      </dgm:prSet>
      <dgm:spPr/>
    </dgm:pt>
    <dgm:pt modelId="{E2AD4B56-56DF-4A10-8464-346D68B09B8C}" type="pres">
      <dgm:prSet presAssocID="{771B0291-9D07-4CEA-B855-F1E3BEE6A3DF}" presName="dummy" presStyleCnt="0"/>
      <dgm:spPr/>
    </dgm:pt>
    <dgm:pt modelId="{5D5DDF08-6A58-45AA-98B0-DFC25C9ECA42}" type="pres">
      <dgm:prSet presAssocID="{B935EA63-74DC-4012-8CC2-0B91E3801E30}" presName="sibTrans" presStyleLbl="sibTrans2D1" presStyleIdx="1" presStyleCnt="3"/>
      <dgm:spPr/>
    </dgm:pt>
    <dgm:pt modelId="{28D43066-3512-4EAD-BDB4-7DBE684E1D08}" type="pres">
      <dgm:prSet presAssocID="{C7AE400A-17B5-4644-9D87-1993C968781F}" presName="node" presStyleLbl="node1" presStyleIdx="2" presStyleCnt="3" custScaleX="145847" custScaleY="121907" custRadScaleRad="99082" custRadScaleInc="-1027">
        <dgm:presLayoutVars>
          <dgm:bulletEnabled val="1"/>
        </dgm:presLayoutVars>
      </dgm:prSet>
      <dgm:spPr/>
    </dgm:pt>
    <dgm:pt modelId="{2544E67F-860F-46AC-9553-249832CBE03E}" type="pres">
      <dgm:prSet presAssocID="{C7AE400A-17B5-4644-9D87-1993C968781F}" presName="dummy" presStyleCnt="0"/>
      <dgm:spPr/>
    </dgm:pt>
    <dgm:pt modelId="{D1DF2603-683C-4034-9B99-BB00C41877BB}" type="pres">
      <dgm:prSet presAssocID="{9B5FE333-B76E-4922-A12A-4ED3013BFDD4}" presName="sibTrans" presStyleLbl="sibTrans2D1" presStyleIdx="2" presStyleCnt="3"/>
      <dgm:spPr/>
    </dgm:pt>
  </dgm:ptLst>
  <dgm:cxnLst>
    <dgm:cxn modelId="{52271E01-3643-4BDE-9933-973A6BD69953}" srcId="{C3A68A23-8303-4BE8-9A7C-0F7C19C06B74}" destId="{221B7D72-F177-4499-B4EC-B3163ECD043C}" srcOrd="0" destOrd="0" parTransId="{0ADEC6E4-87C0-48D6-8FD2-FDA00D86202D}" sibTransId="{09D59ADF-5AED-442A-9FE4-56FEDFC1442F}"/>
    <dgm:cxn modelId="{F5B5650E-7DD7-41D9-A7D4-28AAFEA7C352}" type="presOf" srcId="{221B7D72-F177-4499-B4EC-B3163ECD043C}" destId="{E3C5BE64-CFFF-47E7-A60A-80B7849AA950}" srcOrd="0" destOrd="0" presId="urn:microsoft.com/office/officeart/2005/8/layout/radial6"/>
    <dgm:cxn modelId="{22654311-E256-4AF5-B883-2773749591F9}" type="presOf" srcId="{B935EA63-74DC-4012-8CC2-0B91E3801E30}" destId="{5D5DDF08-6A58-45AA-98B0-DFC25C9ECA42}" srcOrd="0" destOrd="0" presId="urn:microsoft.com/office/officeart/2005/8/layout/radial6"/>
    <dgm:cxn modelId="{74AD0E1D-FF7C-4BA3-831D-D5AFEE6F01DA}" type="presOf" srcId="{C7AE400A-17B5-4644-9D87-1993C968781F}" destId="{28D43066-3512-4EAD-BDB4-7DBE684E1D08}" srcOrd="0" destOrd="0" presId="urn:microsoft.com/office/officeart/2005/8/layout/radial6"/>
    <dgm:cxn modelId="{C0A19F30-E783-4C95-9F94-92B4A7D219DA}" type="presOf" srcId="{9433606C-13EF-43F3-94DE-CEADF6716981}" destId="{BAB25F06-750D-44F5-BC84-3AB3410C19A4}" srcOrd="0" destOrd="0" presId="urn:microsoft.com/office/officeart/2005/8/layout/radial6"/>
    <dgm:cxn modelId="{FC79DE60-70E8-49A1-96A5-3E9E5E65F397}" srcId="{C3A68A23-8303-4BE8-9A7C-0F7C19C06B74}" destId="{A82F3192-0651-4BA1-BD28-375C21B07DC3}" srcOrd="2" destOrd="0" parTransId="{3ABFAB57-B494-461D-AC4F-8B5F3AFBD4A2}" sibTransId="{7ACD8407-4D76-4B95-A19A-FDC4784043E4}"/>
    <dgm:cxn modelId="{D7154846-192C-4B88-A103-A42170B75C2D}" type="presOf" srcId="{E3343A96-E9C0-4A67-A58D-82A98DD6ABDA}" destId="{FB94F6C8-D550-4DEB-B820-6EA3A4325F2A}" srcOrd="0" destOrd="0" presId="urn:microsoft.com/office/officeart/2005/8/layout/radial6"/>
    <dgm:cxn modelId="{B6E74B6A-F1A3-4D36-80DE-038813C35F3B}" srcId="{221B7D72-F177-4499-B4EC-B3163ECD043C}" destId="{C7AE400A-17B5-4644-9D87-1993C968781F}" srcOrd="2" destOrd="0" parTransId="{FEFE2224-7CEC-4789-86E1-3A88DED6E3C1}" sibTransId="{9B5FE333-B76E-4922-A12A-4ED3013BFDD4}"/>
    <dgm:cxn modelId="{1001794F-32BA-4F61-B1DF-489672FE8EBF}" srcId="{221B7D72-F177-4499-B4EC-B3163ECD043C}" destId="{E3343A96-E9C0-4A67-A58D-82A98DD6ABDA}" srcOrd="0" destOrd="0" parTransId="{7C7497D0-36FE-47EE-A09D-443DD814A94C}" sibTransId="{9433606C-13EF-43F3-94DE-CEADF6716981}"/>
    <dgm:cxn modelId="{B6699452-577A-44C4-8313-CC8379D9EA96}" srcId="{221B7D72-F177-4499-B4EC-B3163ECD043C}" destId="{771B0291-9D07-4CEA-B855-F1E3BEE6A3DF}" srcOrd="1" destOrd="0" parTransId="{0192B6A2-868E-4343-A4E2-2C373A18DB65}" sibTransId="{B935EA63-74DC-4012-8CC2-0B91E3801E30}"/>
    <dgm:cxn modelId="{65B04899-E20E-455F-BD25-6CFEE469BCAA}" srcId="{C3A68A23-8303-4BE8-9A7C-0F7C19C06B74}" destId="{89F4DF6F-20EC-4237-A17D-B8C9548F2678}" srcOrd="1" destOrd="0" parTransId="{DF345814-7201-4743-B4A7-D7C14DE268BC}" sibTransId="{F7A96AEB-AE1D-4C8D-876C-EED430FF7953}"/>
    <dgm:cxn modelId="{057F31A8-641C-40FB-822A-45FD84E2F7BE}" type="presOf" srcId="{C3A68A23-8303-4BE8-9A7C-0F7C19C06B74}" destId="{F4916724-606A-40C2-9EAE-6524DF9811B4}" srcOrd="0" destOrd="0" presId="urn:microsoft.com/office/officeart/2005/8/layout/radial6"/>
    <dgm:cxn modelId="{BC7AB2D1-AE4F-4BF9-B3D9-13153C06C618}" type="presOf" srcId="{771B0291-9D07-4CEA-B855-F1E3BEE6A3DF}" destId="{28263BE1-578E-4267-8639-72E000AF14F5}" srcOrd="0" destOrd="0" presId="urn:microsoft.com/office/officeart/2005/8/layout/radial6"/>
    <dgm:cxn modelId="{5D5CB7E1-06FE-4759-9880-6FB26289D83B}" type="presOf" srcId="{9B5FE333-B76E-4922-A12A-4ED3013BFDD4}" destId="{D1DF2603-683C-4034-9B99-BB00C41877BB}" srcOrd="0" destOrd="0" presId="urn:microsoft.com/office/officeart/2005/8/layout/radial6"/>
    <dgm:cxn modelId="{FD55F803-2AED-4C54-BC8E-E13C64F8B650}" type="presParOf" srcId="{F4916724-606A-40C2-9EAE-6524DF9811B4}" destId="{E3C5BE64-CFFF-47E7-A60A-80B7849AA950}" srcOrd="0" destOrd="0" presId="urn:microsoft.com/office/officeart/2005/8/layout/radial6"/>
    <dgm:cxn modelId="{52631667-1713-4BBB-87C0-2BCAEA563D21}" type="presParOf" srcId="{F4916724-606A-40C2-9EAE-6524DF9811B4}" destId="{FB94F6C8-D550-4DEB-B820-6EA3A4325F2A}" srcOrd="1" destOrd="0" presId="urn:microsoft.com/office/officeart/2005/8/layout/radial6"/>
    <dgm:cxn modelId="{F46F79E8-5E00-4FE4-97FE-BFFD1047C0E6}" type="presParOf" srcId="{F4916724-606A-40C2-9EAE-6524DF9811B4}" destId="{C48D764B-0B36-4FFE-8E60-85799430874D}" srcOrd="2" destOrd="0" presId="urn:microsoft.com/office/officeart/2005/8/layout/radial6"/>
    <dgm:cxn modelId="{1D18F8D0-1BB1-450F-9414-5F9079BE6642}" type="presParOf" srcId="{F4916724-606A-40C2-9EAE-6524DF9811B4}" destId="{BAB25F06-750D-44F5-BC84-3AB3410C19A4}" srcOrd="3" destOrd="0" presId="urn:microsoft.com/office/officeart/2005/8/layout/radial6"/>
    <dgm:cxn modelId="{4128C250-3892-45D1-8888-75CECCEEAE2A}" type="presParOf" srcId="{F4916724-606A-40C2-9EAE-6524DF9811B4}" destId="{28263BE1-578E-4267-8639-72E000AF14F5}" srcOrd="4" destOrd="0" presId="urn:microsoft.com/office/officeart/2005/8/layout/radial6"/>
    <dgm:cxn modelId="{860479F4-3DCE-424D-A57A-A08445D44069}" type="presParOf" srcId="{F4916724-606A-40C2-9EAE-6524DF9811B4}" destId="{E2AD4B56-56DF-4A10-8464-346D68B09B8C}" srcOrd="5" destOrd="0" presId="urn:microsoft.com/office/officeart/2005/8/layout/radial6"/>
    <dgm:cxn modelId="{CE7D1981-E7A7-4532-8E4B-805FBF72A755}" type="presParOf" srcId="{F4916724-606A-40C2-9EAE-6524DF9811B4}" destId="{5D5DDF08-6A58-45AA-98B0-DFC25C9ECA42}" srcOrd="6" destOrd="0" presId="urn:microsoft.com/office/officeart/2005/8/layout/radial6"/>
    <dgm:cxn modelId="{A4F978F3-59FC-404E-957B-25B31EEB7858}" type="presParOf" srcId="{F4916724-606A-40C2-9EAE-6524DF9811B4}" destId="{28D43066-3512-4EAD-BDB4-7DBE684E1D08}" srcOrd="7" destOrd="0" presId="urn:microsoft.com/office/officeart/2005/8/layout/radial6"/>
    <dgm:cxn modelId="{9C8D3913-3F9B-4B9A-9A2E-9EF8D2C4EF9C}" type="presParOf" srcId="{F4916724-606A-40C2-9EAE-6524DF9811B4}" destId="{2544E67F-860F-46AC-9553-249832CBE03E}" srcOrd="8" destOrd="0" presId="urn:microsoft.com/office/officeart/2005/8/layout/radial6"/>
    <dgm:cxn modelId="{0B955699-DF12-4F18-ACCF-454D76C4360C}" type="presParOf" srcId="{F4916724-606A-40C2-9EAE-6524DF9811B4}" destId="{D1DF2603-683C-4034-9B99-BB00C41877B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A68A23-8303-4BE8-9A7C-0F7C19C06B7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1B7D72-F177-4499-B4EC-B3163ECD043C}">
      <dgm:prSet phldrT="[Text]"/>
      <dgm:spPr/>
      <dgm:t>
        <a:bodyPr/>
        <a:lstStyle/>
        <a:p>
          <a:r>
            <a:rPr lang="en-GB" dirty="0"/>
            <a:t>Accountability </a:t>
          </a:r>
        </a:p>
      </dgm:t>
    </dgm:pt>
    <dgm:pt modelId="{0ADEC6E4-87C0-48D6-8FD2-FDA00D86202D}" type="parTrans" cxnId="{52271E01-3643-4BDE-9933-973A6BD69953}">
      <dgm:prSet/>
      <dgm:spPr/>
      <dgm:t>
        <a:bodyPr/>
        <a:lstStyle/>
        <a:p>
          <a:endParaRPr lang="en-GB"/>
        </a:p>
      </dgm:t>
    </dgm:pt>
    <dgm:pt modelId="{09D59ADF-5AED-442A-9FE4-56FEDFC1442F}" type="sibTrans" cxnId="{52271E01-3643-4BDE-9933-973A6BD69953}">
      <dgm:prSet/>
      <dgm:spPr/>
      <dgm:t>
        <a:bodyPr/>
        <a:lstStyle/>
        <a:p>
          <a:endParaRPr lang="en-GB"/>
        </a:p>
      </dgm:t>
    </dgm:pt>
    <dgm:pt modelId="{C7AE400A-17B5-4644-9D87-1993C968781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400" dirty="0"/>
            <a:t>Make it Happen </a:t>
          </a:r>
        </a:p>
      </dgm:t>
    </dgm:pt>
    <dgm:pt modelId="{FEFE2224-7CEC-4789-86E1-3A88DED6E3C1}" type="parTrans" cxnId="{B6E74B6A-F1A3-4D36-80DE-038813C35F3B}">
      <dgm:prSet/>
      <dgm:spPr/>
      <dgm:t>
        <a:bodyPr/>
        <a:lstStyle/>
        <a:p>
          <a:endParaRPr lang="en-GB"/>
        </a:p>
      </dgm:t>
    </dgm:pt>
    <dgm:pt modelId="{9B5FE333-B76E-4922-A12A-4ED3013BFDD4}" type="sibTrans" cxnId="{B6E74B6A-F1A3-4D36-80DE-038813C35F3B}">
      <dgm:prSet/>
      <dgm:spPr/>
      <dgm:t>
        <a:bodyPr/>
        <a:lstStyle/>
        <a:p>
          <a:endParaRPr lang="en-GB"/>
        </a:p>
      </dgm:t>
    </dgm:pt>
    <dgm:pt modelId="{E3343A96-E9C0-4A67-A58D-82A98DD6ABDA}">
      <dgm:prSet custT="1"/>
      <dgm:spPr>
        <a:solidFill>
          <a:srgbClr val="00B050"/>
        </a:solidFill>
      </dgm:spPr>
      <dgm:t>
        <a:bodyPr/>
        <a:lstStyle/>
        <a:p>
          <a:r>
            <a:rPr lang="en-GB" sz="1400" dirty="0"/>
            <a:t>Act Responsibly</a:t>
          </a:r>
        </a:p>
      </dgm:t>
    </dgm:pt>
    <dgm:pt modelId="{7C7497D0-36FE-47EE-A09D-443DD814A94C}" type="parTrans" cxnId="{1001794F-32BA-4F61-B1DF-489672FE8EBF}">
      <dgm:prSet/>
      <dgm:spPr/>
      <dgm:t>
        <a:bodyPr/>
        <a:lstStyle/>
        <a:p>
          <a:endParaRPr lang="en-GB"/>
        </a:p>
      </dgm:t>
    </dgm:pt>
    <dgm:pt modelId="{9433606C-13EF-43F3-94DE-CEADF6716981}" type="sibTrans" cxnId="{1001794F-32BA-4F61-B1DF-489672FE8EBF}">
      <dgm:prSet/>
      <dgm:spPr/>
      <dgm:t>
        <a:bodyPr/>
        <a:lstStyle/>
        <a:p>
          <a:endParaRPr lang="en-GB"/>
        </a:p>
      </dgm:t>
    </dgm:pt>
    <dgm:pt modelId="{771B0291-9D07-4CEA-B855-F1E3BEE6A3DF}">
      <dgm:prSet/>
      <dgm:spPr>
        <a:solidFill>
          <a:srgbClr val="00B050"/>
        </a:solidFill>
      </dgm:spPr>
      <dgm:t>
        <a:bodyPr/>
        <a:lstStyle/>
        <a:p>
          <a:r>
            <a:rPr lang="en-GB" dirty="0"/>
            <a:t>Challenge Appropriately</a:t>
          </a:r>
        </a:p>
      </dgm:t>
    </dgm:pt>
    <dgm:pt modelId="{0192B6A2-868E-4343-A4E2-2C373A18DB65}" type="parTrans" cxnId="{B6699452-577A-44C4-8313-CC8379D9EA96}">
      <dgm:prSet/>
      <dgm:spPr/>
      <dgm:t>
        <a:bodyPr/>
        <a:lstStyle/>
        <a:p>
          <a:endParaRPr lang="en-GB"/>
        </a:p>
      </dgm:t>
    </dgm:pt>
    <dgm:pt modelId="{B935EA63-74DC-4012-8CC2-0B91E3801E30}" type="sibTrans" cxnId="{B6699452-577A-44C4-8313-CC8379D9EA96}">
      <dgm:prSet/>
      <dgm:spPr/>
      <dgm:t>
        <a:bodyPr/>
        <a:lstStyle/>
        <a:p>
          <a:endParaRPr lang="en-GB"/>
        </a:p>
      </dgm:t>
    </dgm:pt>
    <dgm:pt modelId="{F4916724-606A-40C2-9EAE-6524DF9811B4}" type="pres">
      <dgm:prSet presAssocID="{C3A68A23-8303-4BE8-9A7C-0F7C19C06B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C5BE64-CFFF-47E7-A60A-80B7849AA950}" type="pres">
      <dgm:prSet presAssocID="{221B7D72-F177-4499-B4EC-B3163ECD043C}" presName="centerShape" presStyleLbl="node0" presStyleIdx="0" presStyleCnt="1" custScaleX="178262" custScaleY="173038" custLinFactNeighborX="-703" custLinFactNeighborY="-176"/>
      <dgm:spPr/>
    </dgm:pt>
    <dgm:pt modelId="{FB94F6C8-D550-4DEB-B820-6EA3A4325F2A}" type="pres">
      <dgm:prSet presAssocID="{E3343A96-E9C0-4A67-A58D-82A98DD6ABDA}" presName="node" presStyleLbl="node1" presStyleIdx="0" presStyleCnt="3" custScaleX="145818" custScaleY="121875" custRadScaleRad="100134" custRadScaleInc="-1026">
        <dgm:presLayoutVars>
          <dgm:bulletEnabled val="1"/>
        </dgm:presLayoutVars>
      </dgm:prSet>
      <dgm:spPr/>
    </dgm:pt>
    <dgm:pt modelId="{C48D764B-0B36-4FFE-8E60-85799430874D}" type="pres">
      <dgm:prSet presAssocID="{E3343A96-E9C0-4A67-A58D-82A98DD6ABDA}" presName="dummy" presStyleCnt="0"/>
      <dgm:spPr/>
    </dgm:pt>
    <dgm:pt modelId="{BAB25F06-750D-44F5-BC84-3AB3410C19A4}" type="pres">
      <dgm:prSet presAssocID="{9433606C-13EF-43F3-94DE-CEADF6716981}" presName="sibTrans" presStyleLbl="sibTrans2D1" presStyleIdx="0" presStyleCnt="3"/>
      <dgm:spPr/>
    </dgm:pt>
    <dgm:pt modelId="{28263BE1-578E-4267-8639-72E000AF14F5}" type="pres">
      <dgm:prSet presAssocID="{771B0291-9D07-4CEA-B855-F1E3BEE6A3DF}" presName="node" presStyleLbl="node1" presStyleIdx="1" presStyleCnt="3" custScaleX="145847" custScaleY="121907" custRadScaleRad="99842" custRadScaleInc="-2339">
        <dgm:presLayoutVars>
          <dgm:bulletEnabled val="1"/>
        </dgm:presLayoutVars>
      </dgm:prSet>
      <dgm:spPr/>
    </dgm:pt>
    <dgm:pt modelId="{E2AD4B56-56DF-4A10-8464-346D68B09B8C}" type="pres">
      <dgm:prSet presAssocID="{771B0291-9D07-4CEA-B855-F1E3BEE6A3DF}" presName="dummy" presStyleCnt="0"/>
      <dgm:spPr/>
    </dgm:pt>
    <dgm:pt modelId="{5D5DDF08-6A58-45AA-98B0-DFC25C9ECA42}" type="pres">
      <dgm:prSet presAssocID="{B935EA63-74DC-4012-8CC2-0B91E3801E30}" presName="sibTrans" presStyleLbl="sibTrans2D1" presStyleIdx="1" presStyleCnt="3"/>
      <dgm:spPr/>
    </dgm:pt>
    <dgm:pt modelId="{28D43066-3512-4EAD-BDB4-7DBE684E1D08}" type="pres">
      <dgm:prSet presAssocID="{C7AE400A-17B5-4644-9D87-1993C968781F}" presName="node" presStyleLbl="node1" presStyleIdx="2" presStyleCnt="3" custScaleX="145847" custScaleY="121907" custRadScaleRad="99082" custRadScaleInc="-1027">
        <dgm:presLayoutVars>
          <dgm:bulletEnabled val="1"/>
        </dgm:presLayoutVars>
      </dgm:prSet>
      <dgm:spPr/>
    </dgm:pt>
    <dgm:pt modelId="{2544E67F-860F-46AC-9553-249832CBE03E}" type="pres">
      <dgm:prSet presAssocID="{C7AE400A-17B5-4644-9D87-1993C968781F}" presName="dummy" presStyleCnt="0"/>
      <dgm:spPr/>
    </dgm:pt>
    <dgm:pt modelId="{D1DF2603-683C-4034-9B99-BB00C41877BB}" type="pres">
      <dgm:prSet presAssocID="{9B5FE333-B76E-4922-A12A-4ED3013BFDD4}" presName="sibTrans" presStyleLbl="sibTrans2D1" presStyleIdx="2" presStyleCnt="3"/>
      <dgm:spPr/>
    </dgm:pt>
  </dgm:ptLst>
  <dgm:cxnLst>
    <dgm:cxn modelId="{52271E01-3643-4BDE-9933-973A6BD69953}" srcId="{C3A68A23-8303-4BE8-9A7C-0F7C19C06B74}" destId="{221B7D72-F177-4499-B4EC-B3163ECD043C}" srcOrd="0" destOrd="0" parTransId="{0ADEC6E4-87C0-48D6-8FD2-FDA00D86202D}" sibTransId="{09D59ADF-5AED-442A-9FE4-56FEDFC1442F}"/>
    <dgm:cxn modelId="{4794F218-0C76-4396-B3EF-A61F3402675A}" type="presOf" srcId="{9B5FE333-B76E-4922-A12A-4ED3013BFDD4}" destId="{D1DF2603-683C-4034-9B99-BB00C41877BB}" srcOrd="0" destOrd="0" presId="urn:microsoft.com/office/officeart/2005/8/layout/radial6"/>
    <dgm:cxn modelId="{2452AC32-C389-4157-A9A4-7A172BD2FFD2}" type="presOf" srcId="{E3343A96-E9C0-4A67-A58D-82A98DD6ABDA}" destId="{FB94F6C8-D550-4DEB-B820-6EA3A4325F2A}" srcOrd="0" destOrd="0" presId="urn:microsoft.com/office/officeart/2005/8/layout/radial6"/>
    <dgm:cxn modelId="{B6E74B6A-F1A3-4D36-80DE-038813C35F3B}" srcId="{221B7D72-F177-4499-B4EC-B3163ECD043C}" destId="{C7AE400A-17B5-4644-9D87-1993C968781F}" srcOrd="2" destOrd="0" parTransId="{FEFE2224-7CEC-4789-86E1-3A88DED6E3C1}" sibTransId="{9B5FE333-B76E-4922-A12A-4ED3013BFDD4}"/>
    <dgm:cxn modelId="{A948606F-1028-4E2E-834A-986C460236B9}" type="presOf" srcId="{771B0291-9D07-4CEA-B855-F1E3BEE6A3DF}" destId="{28263BE1-578E-4267-8639-72E000AF14F5}" srcOrd="0" destOrd="0" presId="urn:microsoft.com/office/officeart/2005/8/layout/radial6"/>
    <dgm:cxn modelId="{1001794F-32BA-4F61-B1DF-489672FE8EBF}" srcId="{221B7D72-F177-4499-B4EC-B3163ECD043C}" destId="{E3343A96-E9C0-4A67-A58D-82A98DD6ABDA}" srcOrd="0" destOrd="0" parTransId="{7C7497D0-36FE-47EE-A09D-443DD814A94C}" sibTransId="{9433606C-13EF-43F3-94DE-CEADF6716981}"/>
    <dgm:cxn modelId="{B6699452-577A-44C4-8313-CC8379D9EA96}" srcId="{221B7D72-F177-4499-B4EC-B3163ECD043C}" destId="{771B0291-9D07-4CEA-B855-F1E3BEE6A3DF}" srcOrd="1" destOrd="0" parTransId="{0192B6A2-868E-4343-A4E2-2C373A18DB65}" sibTransId="{B935EA63-74DC-4012-8CC2-0B91E3801E30}"/>
    <dgm:cxn modelId="{0C1E4A8B-E9DD-44EB-A0D9-A217CFAD5446}" type="presOf" srcId="{C7AE400A-17B5-4644-9D87-1993C968781F}" destId="{28D43066-3512-4EAD-BDB4-7DBE684E1D08}" srcOrd="0" destOrd="0" presId="urn:microsoft.com/office/officeart/2005/8/layout/radial6"/>
    <dgm:cxn modelId="{955DD2AF-8D5A-46FB-9421-F329860430F1}" type="presOf" srcId="{B935EA63-74DC-4012-8CC2-0B91E3801E30}" destId="{5D5DDF08-6A58-45AA-98B0-DFC25C9ECA42}" srcOrd="0" destOrd="0" presId="urn:microsoft.com/office/officeart/2005/8/layout/radial6"/>
    <dgm:cxn modelId="{E553C5C3-975E-4022-BDB7-D0E65D08A0CD}" type="presOf" srcId="{C3A68A23-8303-4BE8-9A7C-0F7C19C06B74}" destId="{F4916724-606A-40C2-9EAE-6524DF9811B4}" srcOrd="0" destOrd="0" presId="urn:microsoft.com/office/officeart/2005/8/layout/radial6"/>
    <dgm:cxn modelId="{9B7A4BEC-6DC4-426C-BC0F-5F5F1894C470}" type="presOf" srcId="{221B7D72-F177-4499-B4EC-B3163ECD043C}" destId="{E3C5BE64-CFFF-47E7-A60A-80B7849AA950}" srcOrd="0" destOrd="0" presId="urn:microsoft.com/office/officeart/2005/8/layout/radial6"/>
    <dgm:cxn modelId="{EF4120FE-B349-4C14-A04B-12256BBCA98C}" type="presOf" srcId="{9433606C-13EF-43F3-94DE-CEADF6716981}" destId="{BAB25F06-750D-44F5-BC84-3AB3410C19A4}" srcOrd="0" destOrd="0" presId="urn:microsoft.com/office/officeart/2005/8/layout/radial6"/>
    <dgm:cxn modelId="{AA813F00-C5D5-4CB5-B159-DEAD193A82F8}" type="presParOf" srcId="{F4916724-606A-40C2-9EAE-6524DF9811B4}" destId="{E3C5BE64-CFFF-47E7-A60A-80B7849AA950}" srcOrd="0" destOrd="0" presId="urn:microsoft.com/office/officeart/2005/8/layout/radial6"/>
    <dgm:cxn modelId="{24686F30-7448-422F-8522-DF7531C5C26A}" type="presParOf" srcId="{F4916724-606A-40C2-9EAE-6524DF9811B4}" destId="{FB94F6C8-D550-4DEB-B820-6EA3A4325F2A}" srcOrd="1" destOrd="0" presId="urn:microsoft.com/office/officeart/2005/8/layout/radial6"/>
    <dgm:cxn modelId="{C6208CD3-C57A-4F0B-A2E1-DDC7EFB4A317}" type="presParOf" srcId="{F4916724-606A-40C2-9EAE-6524DF9811B4}" destId="{C48D764B-0B36-4FFE-8E60-85799430874D}" srcOrd="2" destOrd="0" presId="urn:microsoft.com/office/officeart/2005/8/layout/radial6"/>
    <dgm:cxn modelId="{CC466A01-AD19-4622-BCAA-2E372D92ADA0}" type="presParOf" srcId="{F4916724-606A-40C2-9EAE-6524DF9811B4}" destId="{BAB25F06-750D-44F5-BC84-3AB3410C19A4}" srcOrd="3" destOrd="0" presId="urn:microsoft.com/office/officeart/2005/8/layout/radial6"/>
    <dgm:cxn modelId="{44DE04BA-FFA3-4131-A95C-CF6CB069A74A}" type="presParOf" srcId="{F4916724-606A-40C2-9EAE-6524DF9811B4}" destId="{28263BE1-578E-4267-8639-72E000AF14F5}" srcOrd="4" destOrd="0" presId="urn:microsoft.com/office/officeart/2005/8/layout/radial6"/>
    <dgm:cxn modelId="{0FBE4124-17C9-4E41-ACA3-0F199DCE38F6}" type="presParOf" srcId="{F4916724-606A-40C2-9EAE-6524DF9811B4}" destId="{E2AD4B56-56DF-4A10-8464-346D68B09B8C}" srcOrd="5" destOrd="0" presId="urn:microsoft.com/office/officeart/2005/8/layout/radial6"/>
    <dgm:cxn modelId="{71C20EFF-81EC-408C-8605-8ADD6F586F0D}" type="presParOf" srcId="{F4916724-606A-40C2-9EAE-6524DF9811B4}" destId="{5D5DDF08-6A58-45AA-98B0-DFC25C9ECA42}" srcOrd="6" destOrd="0" presId="urn:microsoft.com/office/officeart/2005/8/layout/radial6"/>
    <dgm:cxn modelId="{5C3A5517-E589-4AEC-93C5-33546F711F62}" type="presParOf" srcId="{F4916724-606A-40C2-9EAE-6524DF9811B4}" destId="{28D43066-3512-4EAD-BDB4-7DBE684E1D08}" srcOrd="7" destOrd="0" presId="urn:microsoft.com/office/officeart/2005/8/layout/radial6"/>
    <dgm:cxn modelId="{215A61D7-3F94-4803-801E-9296D630A351}" type="presParOf" srcId="{F4916724-606A-40C2-9EAE-6524DF9811B4}" destId="{2544E67F-860F-46AC-9553-249832CBE03E}" srcOrd="8" destOrd="0" presId="urn:microsoft.com/office/officeart/2005/8/layout/radial6"/>
    <dgm:cxn modelId="{64E4BCB1-0002-41F8-8753-7AB59CE77B9F}" type="presParOf" srcId="{F4916724-606A-40C2-9EAE-6524DF9811B4}" destId="{D1DF2603-683C-4034-9B99-BB00C41877B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A68A23-8303-4BE8-9A7C-0F7C19C06B7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1B7D72-F177-4499-B4EC-B3163ECD043C}">
      <dgm:prSet phldrT="[Text]"/>
      <dgm:spPr/>
      <dgm:t>
        <a:bodyPr/>
        <a:lstStyle/>
        <a:p>
          <a:r>
            <a:rPr lang="en-GB" dirty="0"/>
            <a:t>Collaboration  </a:t>
          </a:r>
        </a:p>
      </dgm:t>
    </dgm:pt>
    <dgm:pt modelId="{0ADEC6E4-87C0-48D6-8FD2-FDA00D86202D}" type="parTrans" cxnId="{52271E01-3643-4BDE-9933-973A6BD69953}">
      <dgm:prSet/>
      <dgm:spPr/>
      <dgm:t>
        <a:bodyPr/>
        <a:lstStyle/>
        <a:p>
          <a:endParaRPr lang="en-GB"/>
        </a:p>
      </dgm:t>
    </dgm:pt>
    <dgm:pt modelId="{09D59ADF-5AED-442A-9FE4-56FEDFC1442F}" type="sibTrans" cxnId="{52271E01-3643-4BDE-9933-973A6BD69953}">
      <dgm:prSet/>
      <dgm:spPr/>
      <dgm:t>
        <a:bodyPr/>
        <a:lstStyle/>
        <a:p>
          <a:endParaRPr lang="en-GB"/>
        </a:p>
      </dgm:t>
    </dgm:pt>
    <dgm:pt modelId="{C7AE400A-17B5-4644-9D87-1993C968781F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400" dirty="0"/>
            <a:t>Collective Ownership </a:t>
          </a:r>
        </a:p>
      </dgm:t>
    </dgm:pt>
    <dgm:pt modelId="{FEFE2224-7CEC-4789-86E1-3A88DED6E3C1}" type="parTrans" cxnId="{B6E74B6A-F1A3-4D36-80DE-038813C35F3B}">
      <dgm:prSet/>
      <dgm:spPr/>
      <dgm:t>
        <a:bodyPr/>
        <a:lstStyle/>
        <a:p>
          <a:endParaRPr lang="en-GB"/>
        </a:p>
      </dgm:t>
    </dgm:pt>
    <dgm:pt modelId="{9B5FE333-B76E-4922-A12A-4ED3013BFDD4}" type="sibTrans" cxnId="{B6E74B6A-F1A3-4D36-80DE-038813C35F3B}">
      <dgm:prSet/>
      <dgm:spPr/>
      <dgm:t>
        <a:bodyPr/>
        <a:lstStyle/>
        <a:p>
          <a:endParaRPr lang="en-GB"/>
        </a:p>
      </dgm:t>
    </dgm:pt>
    <dgm:pt modelId="{E3343A96-E9C0-4A67-A58D-82A98DD6ABDA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400" dirty="0"/>
            <a:t>Combining Knowledge</a:t>
          </a:r>
        </a:p>
      </dgm:t>
    </dgm:pt>
    <dgm:pt modelId="{7C7497D0-36FE-47EE-A09D-443DD814A94C}" type="parTrans" cxnId="{1001794F-32BA-4F61-B1DF-489672FE8EBF}">
      <dgm:prSet/>
      <dgm:spPr/>
      <dgm:t>
        <a:bodyPr/>
        <a:lstStyle/>
        <a:p>
          <a:endParaRPr lang="en-GB"/>
        </a:p>
      </dgm:t>
    </dgm:pt>
    <dgm:pt modelId="{9433606C-13EF-43F3-94DE-CEADF6716981}" type="sibTrans" cxnId="{1001794F-32BA-4F61-B1DF-489672FE8EBF}">
      <dgm:prSet/>
      <dgm:spPr/>
      <dgm:t>
        <a:bodyPr/>
        <a:lstStyle/>
        <a:p>
          <a:endParaRPr lang="en-GB"/>
        </a:p>
      </dgm:t>
    </dgm:pt>
    <dgm:pt modelId="{771B0291-9D07-4CEA-B855-F1E3BEE6A3DF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sz="1400" dirty="0"/>
            <a:t>Working Together </a:t>
          </a:r>
        </a:p>
      </dgm:t>
    </dgm:pt>
    <dgm:pt modelId="{0192B6A2-868E-4343-A4E2-2C373A18DB65}" type="parTrans" cxnId="{B6699452-577A-44C4-8313-CC8379D9EA96}">
      <dgm:prSet/>
      <dgm:spPr/>
      <dgm:t>
        <a:bodyPr/>
        <a:lstStyle/>
        <a:p>
          <a:endParaRPr lang="en-GB"/>
        </a:p>
      </dgm:t>
    </dgm:pt>
    <dgm:pt modelId="{B935EA63-74DC-4012-8CC2-0B91E3801E30}" type="sibTrans" cxnId="{B6699452-577A-44C4-8313-CC8379D9EA96}">
      <dgm:prSet/>
      <dgm:spPr/>
      <dgm:t>
        <a:bodyPr/>
        <a:lstStyle/>
        <a:p>
          <a:endParaRPr lang="en-GB"/>
        </a:p>
      </dgm:t>
    </dgm:pt>
    <dgm:pt modelId="{F4916724-606A-40C2-9EAE-6524DF9811B4}" type="pres">
      <dgm:prSet presAssocID="{C3A68A23-8303-4BE8-9A7C-0F7C19C06B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C5BE64-CFFF-47E7-A60A-80B7849AA950}" type="pres">
      <dgm:prSet presAssocID="{221B7D72-F177-4499-B4EC-B3163ECD043C}" presName="centerShape" presStyleLbl="node0" presStyleIdx="0" presStyleCnt="1" custScaleX="178262" custScaleY="173038" custLinFactNeighborX="-703" custLinFactNeighborY="-176"/>
      <dgm:spPr/>
    </dgm:pt>
    <dgm:pt modelId="{FB94F6C8-D550-4DEB-B820-6EA3A4325F2A}" type="pres">
      <dgm:prSet presAssocID="{E3343A96-E9C0-4A67-A58D-82A98DD6ABDA}" presName="node" presStyleLbl="node1" presStyleIdx="0" presStyleCnt="3" custScaleX="145847" custScaleY="121907">
        <dgm:presLayoutVars>
          <dgm:bulletEnabled val="1"/>
        </dgm:presLayoutVars>
      </dgm:prSet>
      <dgm:spPr/>
    </dgm:pt>
    <dgm:pt modelId="{C48D764B-0B36-4FFE-8E60-85799430874D}" type="pres">
      <dgm:prSet presAssocID="{E3343A96-E9C0-4A67-A58D-82A98DD6ABDA}" presName="dummy" presStyleCnt="0"/>
      <dgm:spPr/>
    </dgm:pt>
    <dgm:pt modelId="{BAB25F06-750D-44F5-BC84-3AB3410C19A4}" type="pres">
      <dgm:prSet presAssocID="{9433606C-13EF-43F3-94DE-CEADF6716981}" presName="sibTrans" presStyleLbl="sibTrans2D1" presStyleIdx="0" presStyleCnt="3"/>
      <dgm:spPr/>
    </dgm:pt>
    <dgm:pt modelId="{28263BE1-578E-4267-8639-72E000AF14F5}" type="pres">
      <dgm:prSet presAssocID="{771B0291-9D07-4CEA-B855-F1E3BEE6A3DF}" presName="node" presStyleLbl="node1" presStyleIdx="1" presStyleCnt="3" custScaleX="145847" custScaleY="121907" custRadScaleRad="99842" custRadScaleInc="-2339">
        <dgm:presLayoutVars>
          <dgm:bulletEnabled val="1"/>
        </dgm:presLayoutVars>
      </dgm:prSet>
      <dgm:spPr/>
    </dgm:pt>
    <dgm:pt modelId="{E2AD4B56-56DF-4A10-8464-346D68B09B8C}" type="pres">
      <dgm:prSet presAssocID="{771B0291-9D07-4CEA-B855-F1E3BEE6A3DF}" presName="dummy" presStyleCnt="0"/>
      <dgm:spPr/>
    </dgm:pt>
    <dgm:pt modelId="{5D5DDF08-6A58-45AA-98B0-DFC25C9ECA42}" type="pres">
      <dgm:prSet presAssocID="{B935EA63-74DC-4012-8CC2-0B91E3801E30}" presName="sibTrans" presStyleLbl="sibTrans2D1" presStyleIdx="1" presStyleCnt="3"/>
      <dgm:spPr/>
    </dgm:pt>
    <dgm:pt modelId="{28D43066-3512-4EAD-BDB4-7DBE684E1D08}" type="pres">
      <dgm:prSet presAssocID="{C7AE400A-17B5-4644-9D87-1993C968781F}" presName="node" presStyleLbl="node1" presStyleIdx="2" presStyleCnt="3" custScaleX="145847" custScaleY="121907" custRadScaleRad="99082" custRadScaleInc="-1027">
        <dgm:presLayoutVars>
          <dgm:bulletEnabled val="1"/>
        </dgm:presLayoutVars>
      </dgm:prSet>
      <dgm:spPr/>
    </dgm:pt>
    <dgm:pt modelId="{2544E67F-860F-46AC-9553-249832CBE03E}" type="pres">
      <dgm:prSet presAssocID="{C7AE400A-17B5-4644-9D87-1993C968781F}" presName="dummy" presStyleCnt="0"/>
      <dgm:spPr/>
    </dgm:pt>
    <dgm:pt modelId="{D1DF2603-683C-4034-9B99-BB00C41877BB}" type="pres">
      <dgm:prSet presAssocID="{9B5FE333-B76E-4922-A12A-4ED3013BFDD4}" presName="sibTrans" presStyleLbl="sibTrans2D1" presStyleIdx="2" presStyleCnt="3"/>
      <dgm:spPr/>
    </dgm:pt>
  </dgm:ptLst>
  <dgm:cxnLst>
    <dgm:cxn modelId="{52271E01-3643-4BDE-9933-973A6BD69953}" srcId="{C3A68A23-8303-4BE8-9A7C-0F7C19C06B74}" destId="{221B7D72-F177-4499-B4EC-B3163ECD043C}" srcOrd="0" destOrd="0" parTransId="{0ADEC6E4-87C0-48D6-8FD2-FDA00D86202D}" sibTransId="{09D59ADF-5AED-442A-9FE4-56FEDFC1442F}"/>
    <dgm:cxn modelId="{CBB42C1C-6C30-4569-9636-4A657F19936A}" type="presOf" srcId="{221B7D72-F177-4499-B4EC-B3163ECD043C}" destId="{E3C5BE64-CFFF-47E7-A60A-80B7849AA950}" srcOrd="0" destOrd="0" presId="urn:microsoft.com/office/officeart/2005/8/layout/radial6"/>
    <dgm:cxn modelId="{FD4CFA29-CE65-4063-89E1-82719B041C45}" type="presOf" srcId="{771B0291-9D07-4CEA-B855-F1E3BEE6A3DF}" destId="{28263BE1-578E-4267-8639-72E000AF14F5}" srcOrd="0" destOrd="0" presId="urn:microsoft.com/office/officeart/2005/8/layout/radial6"/>
    <dgm:cxn modelId="{538CBD2A-7550-4631-B4EB-8D28940E24FE}" type="presOf" srcId="{9B5FE333-B76E-4922-A12A-4ED3013BFDD4}" destId="{D1DF2603-683C-4034-9B99-BB00C41877BB}" srcOrd="0" destOrd="0" presId="urn:microsoft.com/office/officeart/2005/8/layout/radial6"/>
    <dgm:cxn modelId="{79A18C3E-73C6-40DC-8103-84E168E255A7}" type="presOf" srcId="{B935EA63-74DC-4012-8CC2-0B91E3801E30}" destId="{5D5DDF08-6A58-45AA-98B0-DFC25C9ECA42}" srcOrd="0" destOrd="0" presId="urn:microsoft.com/office/officeart/2005/8/layout/radial6"/>
    <dgm:cxn modelId="{400D1A6A-1593-47A9-9E86-9BF0C8D88485}" type="presOf" srcId="{C3A68A23-8303-4BE8-9A7C-0F7C19C06B74}" destId="{F4916724-606A-40C2-9EAE-6524DF9811B4}" srcOrd="0" destOrd="0" presId="urn:microsoft.com/office/officeart/2005/8/layout/radial6"/>
    <dgm:cxn modelId="{B6E74B6A-F1A3-4D36-80DE-038813C35F3B}" srcId="{221B7D72-F177-4499-B4EC-B3163ECD043C}" destId="{C7AE400A-17B5-4644-9D87-1993C968781F}" srcOrd="2" destOrd="0" parTransId="{FEFE2224-7CEC-4789-86E1-3A88DED6E3C1}" sibTransId="{9B5FE333-B76E-4922-A12A-4ED3013BFDD4}"/>
    <dgm:cxn modelId="{1001794F-32BA-4F61-B1DF-489672FE8EBF}" srcId="{221B7D72-F177-4499-B4EC-B3163ECD043C}" destId="{E3343A96-E9C0-4A67-A58D-82A98DD6ABDA}" srcOrd="0" destOrd="0" parTransId="{7C7497D0-36FE-47EE-A09D-443DD814A94C}" sibTransId="{9433606C-13EF-43F3-94DE-CEADF6716981}"/>
    <dgm:cxn modelId="{83581352-6C0E-4EE7-A237-7903CCA048AA}" type="presOf" srcId="{9433606C-13EF-43F3-94DE-CEADF6716981}" destId="{BAB25F06-750D-44F5-BC84-3AB3410C19A4}" srcOrd="0" destOrd="0" presId="urn:microsoft.com/office/officeart/2005/8/layout/radial6"/>
    <dgm:cxn modelId="{B6699452-577A-44C4-8313-CC8379D9EA96}" srcId="{221B7D72-F177-4499-B4EC-B3163ECD043C}" destId="{771B0291-9D07-4CEA-B855-F1E3BEE6A3DF}" srcOrd="1" destOrd="0" parTransId="{0192B6A2-868E-4343-A4E2-2C373A18DB65}" sibTransId="{B935EA63-74DC-4012-8CC2-0B91E3801E30}"/>
    <dgm:cxn modelId="{38E304B6-7589-4493-93EF-8573A9CC3631}" type="presOf" srcId="{E3343A96-E9C0-4A67-A58D-82A98DD6ABDA}" destId="{FB94F6C8-D550-4DEB-B820-6EA3A4325F2A}" srcOrd="0" destOrd="0" presId="urn:microsoft.com/office/officeart/2005/8/layout/radial6"/>
    <dgm:cxn modelId="{6481B6CD-D1D3-45B2-95B1-A007CD459DF3}" type="presOf" srcId="{C7AE400A-17B5-4644-9D87-1993C968781F}" destId="{28D43066-3512-4EAD-BDB4-7DBE684E1D08}" srcOrd="0" destOrd="0" presId="urn:microsoft.com/office/officeart/2005/8/layout/radial6"/>
    <dgm:cxn modelId="{A14B0BAD-A820-4D4C-B84B-638E6BAE0D6D}" type="presParOf" srcId="{F4916724-606A-40C2-9EAE-6524DF9811B4}" destId="{E3C5BE64-CFFF-47E7-A60A-80B7849AA950}" srcOrd="0" destOrd="0" presId="urn:microsoft.com/office/officeart/2005/8/layout/radial6"/>
    <dgm:cxn modelId="{22B22C56-9171-4555-9F7B-A8FDD2861ED3}" type="presParOf" srcId="{F4916724-606A-40C2-9EAE-6524DF9811B4}" destId="{FB94F6C8-D550-4DEB-B820-6EA3A4325F2A}" srcOrd="1" destOrd="0" presId="urn:microsoft.com/office/officeart/2005/8/layout/radial6"/>
    <dgm:cxn modelId="{C2D780EC-7B88-4D24-895B-77029D543ED5}" type="presParOf" srcId="{F4916724-606A-40C2-9EAE-6524DF9811B4}" destId="{C48D764B-0B36-4FFE-8E60-85799430874D}" srcOrd="2" destOrd="0" presId="urn:microsoft.com/office/officeart/2005/8/layout/radial6"/>
    <dgm:cxn modelId="{C102292D-B994-4D23-8E4D-C00BDC5A7A1F}" type="presParOf" srcId="{F4916724-606A-40C2-9EAE-6524DF9811B4}" destId="{BAB25F06-750D-44F5-BC84-3AB3410C19A4}" srcOrd="3" destOrd="0" presId="urn:microsoft.com/office/officeart/2005/8/layout/radial6"/>
    <dgm:cxn modelId="{09C41CC6-A043-42AA-AE36-ADD7D6216F2B}" type="presParOf" srcId="{F4916724-606A-40C2-9EAE-6524DF9811B4}" destId="{28263BE1-578E-4267-8639-72E000AF14F5}" srcOrd="4" destOrd="0" presId="urn:microsoft.com/office/officeart/2005/8/layout/radial6"/>
    <dgm:cxn modelId="{6C38F67F-9056-43FC-8B18-7051786D3540}" type="presParOf" srcId="{F4916724-606A-40C2-9EAE-6524DF9811B4}" destId="{E2AD4B56-56DF-4A10-8464-346D68B09B8C}" srcOrd="5" destOrd="0" presId="urn:microsoft.com/office/officeart/2005/8/layout/radial6"/>
    <dgm:cxn modelId="{B0BA740D-A0C8-429E-B155-67043C034A5A}" type="presParOf" srcId="{F4916724-606A-40C2-9EAE-6524DF9811B4}" destId="{5D5DDF08-6A58-45AA-98B0-DFC25C9ECA42}" srcOrd="6" destOrd="0" presId="urn:microsoft.com/office/officeart/2005/8/layout/radial6"/>
    <dgm:cxn modelId="{971AF59A-3EFF-490D-ACC2-7BF1AF08E2B3}" type="presParOf" srcId="{F4916724-606A-40C2-9EAE-6524DF9811B4}" destId="{28D43066-3512-4EAD-BDB4-7DBE684E1D08}" srcOrd="7" destOrd="0" presId="urn:microsoft.com/office/officeart/2005/8/layout/radial6"/>
    <dgm:cxn modelId="{13A45F4A-DD8B-4274-8569-4A2C4126CABB}" type="presParOf" srcId="{F4916724-606A-40C2-9EAE-6524DF9811B4}" destId="{2544E67F-860F-46AC-9553-249832CBE03E}" srcOrd="8" destOrd="0" presId="urn:microsoft.com/office/officeart/2005/8/layout/radial6"/>
    <dgm:cxn modelId="{DDEB3FD7-A257-41A2-9A6E-D457B5498ACD}" type="presParOf" srcId="{F4916724-606A-40C2-9EAE-6524DF9811B4}" destId="{D1DF2603-683C-4034-9B99-BB00C41877B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BCEB-238A-499A-9509-DA5D4037AD88}">
      <dsp:nvSpPr>
        <dsp:cNvPr id="0" name=""/>
        <dsp:cNvSpPr/>
      </dsp:nvSpPr>
      <dsp:spPr>
        <a:xfrm rot="5400000">
          <a:off x="333757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5117F-3DED-44B8-9E48-281A33618E74}">
      <dsp:nvSpPr>
        <dsp:cNvPr id="0" name=""/>
        <dsp:cNvSpPr/>
      </dsp:nvSpPr>
      <dsp:spPr>
        <a:xfrm>
          <a:off x="55536" y="23283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24 06 21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First Meeting with Reps</a:t>
          </a:r>
        </a:p>
      </dsp:txBody>
      <dsp:txXfrm>
        <a:off x="115952" y="83699"/>
        <a:ext cx="1646970" cy="1116572"/>
      </dsp:txXfrm>
    </dsp:sp>
    <dsp:sp modelId="{34C8D8D3-90B9-4F5C-B263-B2B3F20928AA}">
      <dsp:nvSpPr>
        <dsp:cNvPr id="0" name=""/>
        <dsp:cNvSpPr/>
      </dsp:nvSpPr>
      <dsp:spPr>
        <a:xfrm>
          <a:off x="1823339" y="141298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1823339" y="141298"/>
        <a:ext cx="1285731" cy="1000125"/>
      </dsp:txXfrm>
    </dsp:sp>
    <dsp:sp modelId="{610E60F0-FE9E-4798-99D8-12B383537C94}">
      <dsp:nvSpPr>
        <dsp:cNvPr id="0" name=""/>
        <dsp:cNvSpPr/>
      </dsp:nvSpPr>
      <dsp:spPr>
        <a:xfrm rot="5400000">
          <a:off x="1799453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43342-FC93-4019-A7B6-9DB7A09F8951}">
      <dsp:nvSpPr>
        <dsp:cNvPr id="0" name=""/>
        <dsp:cNvSpPr/>
      </dsp:nvSpPr>
      <dsp:spPr>
        <a:xfrm>
          <a:off x="1521232" y="1413297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25 05 21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Issue </a:t>
          </a:r>
          <a:r>
            <a:rPr lang="en-GB" sz="1600" kern="1200" dirty="0" err="1"/>
            <a:t>Communicatioon</a:t>
          </a:r>
          <a:r>
            <a:rPr lang="en-GB" sz="1600" kern="1200"/>
            <a:t> </a:t>
          </a:r>
          <a:endParaRPr lang="en-GB" sz="1600" kern="1200" dirty="0"/>
        </a:p>
      </dsp:txBody>
      <dsp:txXfrm>
        <a:off x="1581648" y="1473713"/>
        <a:ext cx="1646970" cy="1116572"/>
      </dsp:txXfrm>
    </dsp:sp>
    <dsp:sp modelId="{A2FF43E2-D899-4898-9A01-24BDCA965DF6}">
      <dsp:nvSpPr>
        <dsp:cNvPr id="0" name=""/>
        <dsp:cNvSpPr/>
      </dsp:nvSpPr>
      <dsp:spPr>
        <a:xfrm>
          <a:off x="3289035" y="1531312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Staff Workshops</a:t>
          </a:r>
        </a:p>
      </dsp:txBody>
      <dsp:txXfrm>
        <a:off x="3289035" y="1531312"/>
        <a:ext cx="1285731" cy="1000125"/>
      </dsp:txXfrm>
    </dsp:sp>
    <dsp:sp modelId="{FA8EABB6-9781-4EA3-89BF-F21EAC9316BA}">
      <dsp:nvSpPr>
        <dsp:cNvPr id="0" name=""/>
        <dsp:cNvSpPr/>
      </dsp:nvSpPr>
      <dsp:spPr>
        <a:xfrm>
          <a:off x="2986929" y="2803311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3047345" y="2863727"/>
        <a:ext cx="1646970" cy="1116572"/>
      </dsp:txXfrm>
    </dsp:sp>
    <dsp:sp modelId="{D3775581-CB2C-4304-85CA-399882A1D740}">
      <dsp:nvSpPr>
        <dsp:cNvPr id="0" name=""/>
        <dsp:cNvSpPr/>
      </dsp:nvSpPr>
      <dsp:spPr>
        <a:xfrm>
          <a:off x="4754732" y="2921326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600" kern="1200" dirty="0"/>
        </a:p>
      </dsp:txBody>
      <dsp:txXfrm>
        <a:off x="4754732" y="2921326"/>
        <a:ext cx="1285731" cy="1000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43D58-D860-4208-B81D-6993A42FDC89}">
      <dsp:nvSpPr>
        <dsp:cNvPr id="0" name=""/>
        <dsp:cNvSpPr/>
      </dsp:nvSpPr>
      <dsp:spPr>
        <a:xfrm>
          <a:off x="2151755" y="568482"/>
          <a:ext cx="4186327" cy="4186327"/>
        </a:xfrm>
        <a:prstGeom prst="blockArc">
          <a:avLst>
            <a:gd name="adj1" fmla="val 13540245"/>
            <a:gd name="adj2" fmla="val 16495496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B1314-4A8C-4954-A6FB-E1B994AD1645}">
      <dsp:nvSpPr>
        <dsp:cNvPr id="0" name=""/>
        <dsp:cNvSpPr/>
      </dsp:nvSpPr>
      <dsp:spPr>
        <a:xfrm>
          <a:off x="2220791" y="479869"/>
          <a:ext cx="4186327" cy="4186327"/>
        </a:xfrm>
        <a:prstGeom prst="blockArc">
          <a:avLst>
            <a:gd name="adj1" fmla="val 11155155"/>
            <a:gd name="adj2" fmla="val 13252243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19CF4-39B4-416E-B9E9-39B100833A6D}">
      <dsp:nvSpPr>
        <dsp:cNvPr id="0" name=""/>
        <dsp:cNvSpPr/>
      </dsp:nvSpPr>
      <dsp:spPr>
        <a:xfrm>
          <a:off x="2138311" y="390784"/>
          <a:ext cx="4186327" cy="4186327"/>
        </a:xfrm>
        <a:prstGeom prst="blockArc">
          <a:avLst>
            <a:gd name="adj1" fmla="val 8354663"/>
            <a:gd name="adj2" fmla="val 10574985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F2603-683C-4034-9B99-BB00C41877BB}">
      <dsp:nvSpPr>
        <dsp:cNvPr id="0" name=""/>
        <dsp:cNvSpPr/>
      </dsp:nvSpPr>
      <dsp:spPr>
        <a:xfrm>
          <a:off x="1866749" y="169551"/>
          <a:ext cx="4186327" cy="4186327"/>
        </a:xfrm>
        <a:prstGeom prst="blockArc">
          <a:avLst>
            <a:gd name="adj1" fmla="val 5161480"/>
            <a:gd name="adj2" fmla="val 8130863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DDF08-6A58-45AA-98B0-DFC25C9ECA42}">
      <dsp:nvSpPr>
        <dsp:cNvPr id="0" name=""/>
        <dsp:cNvSpPr/>
      </dsp:nvSpPr>
      <dsp:spPr>
        <a:xfrm>
          <a:off x="2221580" y="123134"/>
          <a:ext cx="4186327" cy="4186327"/>
        </a:xfrm>
        <a:prstGeom prst="blockArc">
          <a:avLst>
            <a:gd name="adj1" fmla="val 2671677"/>
            <a:gd name="adj2" fmla="val 5695518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25F06-750D-44F5-BC84-3AB3410C19A4}">
      <dsp:nvSpPr>
        <dsp:cNvPr id="0" name=""/>
        <dsp:cNvSpPr/>
      </dsp:nvSpPr>
      <dsp:spPr>
        <a:xfrm>
          <a:off x="1894002" y="335265"/>
          <a:ext cx="4186327" cy="4186327"/>
        </a:xfrm>
        <a:prstGeom prst="blockArc">
          <a:avLst>
            <a:gd name="adj1" fmla="val 215211"/>
            <a:gd name="adj2" fmla="val 2440660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6B23F-26D4-4128-B2AA-8467F596F306}">
      <dsp:nvSpPr>
        <dsp:cNvPr id="0" name=""/>
        <dsp:cNvSpPr/>
      </dsp:nvSpPr>
      <dsp:spPr>
        <a:xfrm>
          <a:off x="1851708" y="440495"/>
          <a:ext cx="4186327" cy="4186327"/>
        </a:xfrm>
        <a:prstGeom prst="blockArc">
          <a:avLst>
            <a:gd name="adj1" fmla="val 18944819"/>
            <a:gd name="adj2" fmla="val 21083791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0C61D-1C7A-47FF-9A8A-7AF352A1BBC9}">
      <dsp:nvSpPr>
        <dsp:cNvPr id="0" name=""/>
        <dsp:cNvSpPr/>
      </dsp:nvSpPr>
      <dsp:spPr>
        <a:xfrm>
          <a:off x="1886829" y="547105"/>
          <a:ext cx="4186327" cy="4186327"/>
        </a:xfrm>
        <a:prstGeom prst="blockArc">
          <a:avLst>
            <a:gd name="adj1" fmla="val 15974101"/>
            <a:gd name="adj2" fmla="val 18866928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5BE64-CFFF-47E7-A60A-80B7849AA950}">
      <dsp:nvSpPr>
        <dsp:cNvPr id="0" name=""/>
        <dsp:cNvSpPr/>
      </dsp:nvSpPr>
      <dsp:spPr>
        <a:xfrm>
          <a:off x="2665836" y="1225522"/>
          <a:ext cx="2897927" cy="2691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Respect</a:t>
          </a:r>
        </a:p>
      </dsp:txBody>
      <dsp:txXfrm>
        <a:off x="3090228" y="1619632"/>
        <a:ext cx="2049143" cy="1902933"/>
      </dsp:txXfrm>
    </dsp:sp>
    <dsp:sp modelId="{96BFC6A9-8B30-4304-89BB-B559EF6B1BCF}">
      <dsp:nvSpPr>
        <dsp:cNvPr id="0" name=""/>
        <dsp:cNvSpPr/>
      </dsp:nvSpPr>
      <dsp:spPr>
        <a:xfrm>
          <a:off x="3327323" y="271268"/>
          <a:ext cx="1574952" cy="102504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Listen</a:t>
          </a:r>
        </a:p>
      </dsp:txBody>
      <dsp:txXfrm>
        <a:off x="3557969" y="421382"/>
        <a:ext cx="1113660" cy="724816"/>
      </dsp:txXfrm>
    </dsp:sp>
    <dsp:sp modelId="{DD18070D-5EDB-462C-A192-E578FD6C146A}">
      <dsp:nvSpPr>
        <dsp:cNvPr id="0" name=""/>
        <dsp:cNvSpPr/>
      </dsp:nvSpPr>
      <dsp:spPr>
        <a:xfrm>
          <a:off x="4903018" y="855446"/>
          <a:ext cx="1574952" cy="102504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Encourage</a:t>
          </a:r>
        </a:p>
      </dsp:txBody>
      <dsp:txXfrm>
        <a:off x="5133664" y="1005560"/>
        <a:ext cx="1113660" cy="724816"/>
      </dsp:txXfrm>
    </dsp:sp>
    <dsp:sp modelId="{FB94F6C8-D550-4DEB-B820-6EA3A4325F2A}">
      <dsp:nvSpPr>
        <dsp:cNvPr id="0" name=""/>
        <dsp:cNvSpPr/>
      </dsp:nvSpPr>
      <dsp:spPr>
        <a:xfrm>
          <a:off x="5463573" y="1983279"/>
          <a:ext cx="1574952" cy="102504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Celebrate</a:t>
          </a:r>
        </a:p>
      </dsp:txBody>
      <dsp:txXfrm>
        <a:off x="5694219" y="2133393"/>
        <a:ext cx="1113660" cy="724816"/>
      </dsp:txXfrm>
    </dsp:sp>
    <dsp:sp modelId="{28263BE1-578E-4267-8639-72E000AF14F5}">
      <dsp:nvSpPr>
        <dsp:cNvPr id="0" name=""/>
        <dsp:cNvSpPr/>
      </dsp:nvSpPr>
      <dsp:spPr>
        <a:xfrm>
          <a:off x="4970556" y="3195475"/>
          <a:ext cx="1574952" cy="102504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Be Helpful</a:t>
          </a:r>
        </a:p>
      </dsp:txBody>
      <dsp:txXfrm>
        <a:off x="5201202" y="3345589"/>
        <a:ext cx="1113660" cy="724816"/>
      </dsp:txXfrm>
    </dsp:sp>
    <dsp:sp modelId="{28D43066-3512-4EAD-BDB4-7DBE684E1D08}">
      <dsp:nvSpPr>
        <dsp:cNvPr id="0" name=""/>
        <dsp:cNvSpPr/>
      </dsp:nvSpPr>
      <dsp:spPr>
        <a:xfrm>
          <a:off x="3327323" y="3802458"/>
          <a:ext cx="1574952" cy="102504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Say ‘Thank You’</a:t>
          </a:r>
        </a:p>
      </dsp:txBody>
      <dsp:txXfrm>
        <a:off x="3557969" y="3952572"/>
        <a:ext cx="1113660" cy="724816"/>
      </dsp:txXfrm>
    </dsp:sp>
    <dsp:sp modelId="{BE0F4D3C-B745-406F-8ECA-A9B08320F27E}">
      <dsp:nvSpPr>
        <dsp:cNvPr id="0" name=""/>
        <dsp:cNvSpPr/>
      </dsp:nvSpPr>
      <dsp:spPr>
        <a:xfrm>
          <a:off x="1717031" y="3191745"/>
          <a:ext cx="1574952" cy="102504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Say ‘Sorry’</a:t>
          </a:r>
        </a:p>
      </dsp:txBody>
      <dsp:txXfrm>
        <a:off x="1947677" y="3341859"/>
        <a:ext cx="1113660" cy="724816"/>
      </dsp:txXfrm>
    </dsp:sp>
    <dsp:sp modelId="{BA29751E-09F6-4900-AE5C-25D013D70001}">
      <dsp:nvSpPr>
        <dsp:cNvPr id="0" name=""/>
        <dsp:cNvSpPr/>
      </dsp:nvSpPr>
      <dsp:spPr>
        <a:xfrm>
          <a:off x="1222563" y="1983282"/>
          <a:ext cx="1574952" cy="102504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Be Kind</a:t>
          </a:r>
        </a:p>
      </dsp:txBody>
      <dsp:txXfrm>
        <a:off x="1453209" y="2133396"/>
        <a:ext cx="1113660" cy="724816"/>
      </dsp:txXfrm>
    </dsp:sp>
    <dsp:sp modelId="{7C1273D5-7CFE-4344-9EE6-AE3F07C630CE}">
      <dsp:nvSpPr>
        <dsp:cNvPr id="0" name=""/>
        <dsp:cNvSpPr/>
      </dsp:nvSpPr>
      <dsp:spPr>
        <a:xfrm>
          <a:off x="1713168" y="849288"/>
          <a:ext cx="1574952" cy="102504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Equality / Diversity</a:t>
          </a:r>
        </a:p>
      </dsp:txBody>
      <dsp:txXfrm>
        <a:off x="1943814" y="999402"/>
        <a:ext cx="1113660" cy="724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F2603-683C-4034-9B99-BB00C41877BB}">
      <dsp:nvSpPr>
        <dsp:cNvPr id="0" name=""/>
        <dsp:cNvSpPr/>
      </dsp:nvSpPr>
      <dsp:spPr>
        <a:xfrm>
          <a:off x="1996093" y="719013"/>
          <a:ext cx="4281846" cy="4281846"/>
        </a:xfrm>
        <a:prstGeom prst="blockArc">
          <a:avLst>
            <a:gd name="adj1" fmla="val 8993819"/>
            <a:gd name="adj2" fmla="val 1618728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DDF08-6A58-45AA-98B0-DFC25C9ECA42}">
      <dsp:nvSpPr>
        <dsp:cNvPr id="0" name=""/>
        <dsp:cNvSpPr/>
      </dsp:nvSpPr>
      <dsp:spPr>
        <a:xfrm>
          <a:off x="1982812" y="696432"/>
          <a:ext cx="4281846" cy="4281846"/>
        </a:xfrm>
        <a:prstGeom prst="blockArc">
          <a:avLst>
            <a:gd name="adj1" fmla="val 1783467"/>
            <a:gd name="adj2" fmla="val 895075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25F06-750D-44F5-BC84-3AB3410C19A4}">
      <dsp:nvSpPr>
        <dsp:cNvPr id="0" name=""/>
        <dsp:cNvSpPr/>
      </dsp:nvSpPr>
      <dsp:spPr>
        <a:xfrm>
          <a:off x="1970141" y="718948"/>
          <a:ext cx="4281846" cy="4281846"/>
        </a:xfrm>
        <a:prstGeom prst="blockArc">
          <a:avLst>
            <a:gd name="adj1" fmla="val 16229944"/>
            <a:gd name="adj2" fmla="val 174099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5BE64-CFFF-47E7-A60A-80B7849AA950}">
      <dsp:nvSpPr>
        <dsp:cNvPr id="0" name=""/>
        <dsp:cNvSpPr/>
      </dsp:nvSpPr>
      <dsp:spPr>
        <a:xfrm>
          <a:off x="2358023" y="1154656"/>
          <a:ext cx="3513553" cy="3410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Integrity</a:t>
          </a:r>
        </a:p>
      </dsp:txBody>
      <dsp:txXfrm>
        <a:off x="2872571" y="1654125"/>
        <a:ext cx="2484457" cy="2411650"/>
      </dsp:txXfrm>
    </dsp:sp>
    <dsp:sp modelId="{FB94F6C8-D550-4DEB-B820-6EA3A4325F2A}">
      <dsp:nvSpPr>
        <dsp:cNvPr id="0" name=""/>
        <dsp:cNvSpPr/>
      </dsp:nvSpPr>
      <dsp:spPr>
        <a:xfrm>
          <a:off x="3123151" y="-72280"/>
          <a:ext cx="2012256" cy="168195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Be Honest</a:t>
          </a:r>
        </a:p>
      </dsp:txBody>
      <dsp:txXfrm>
        <a:off x="3417839" y="174037"/>
        <a:ext cx="1422880" cy="1189321"/>
      </dsp:txXfrm>
    </dsp:sp>
    <dsp:sp modelId="{28263BE1-578E-4267-8639-72E000AF14F5}">
      <dsp:nvSpPr>
        <dsp:cNvPr id="0" name=""/>
        <dsp:cNvSpPr/>
      </dsp:nvSpPr>
      <dsp:spPr>
        <a:xfrm>
          <a:off x="4933695" y="3033283"/>
          <a:ext cx="2012256" cy="168195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Be Trustworthy</a:t>
          </a:r>
        </a:p>
      </dsp:txBody>
      <dsp:txXfrm>
        <a:off x="5228383" y="3279600"/>
        <a:ext cx="1422880" cy="1189321"/>
      </dsp:txXfrm>
    </dsp:sp>
    <dsp:sp modelId="{28D43066-3512-4EAD-BDB4-7DBE684E1D08}">
      <dsp:nvSpPr>
        <dsp:cNvPr id="0" name=""/>
        <dsp:cNvSpPr/>
      </dsp:nvSpPr>
      <dsp:spPr>
        <a:xfrm>
          <a:off x="1321692" y="3067840"/>
          <a:ext cx="2012256" cy="168195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Be Reliable </a:t>
          </a:r>
        </a:p>
      </dsp:txBody>
      <dsp:txXfrm>
        <a:off x="1616380" y="3314157"/>
        <a:ext cx="1422880" cy="1189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F2603-683C-4034-9B99-BB00C41877BB}">
      <dsp:nvSpPr>
        <dsp:cNvPr id="0" name=""/>
        <dsp:cNvSpPr/>
      </dsp:nvSpPr>
      <dsp:spPr>
        <a:xfrm>
          <a:off x="2089675" y="707470"/>
          <a:ext cx="4113361" cy="4113361"/>
        </a:xfrm>
        <a:prstGeom prst="blockArc">
          <a:avLst>
            <a:gd name="adj1" fmla="val 9028976"/>
            <a:gd name="adj2" fmla="val 16145999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DDF08-6A58-45AA-98B0-DFC25C9ECA42}">
      <dsp:nvSpPr>
        <dsp:cNvPr id="0" name=""/>
        <dsp:cNvSpPr/>
      </dsp:nvSpPr>
      <dsp:spPr>
        <a:xfrm>
          <a:off x="2066703" y="667951"/>
          <a:ext cx="4113361" cy="4113361"/>
        </a:xfrm>
        <a:prstGeom prst="blockArc">
          <a:avLst>
            <a:gd name="adj1" fmla="val 1783467"/>
            <a:gd name="adj2" fmla="val 8950755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25F06-750D-44F5-BC84-3AB3410C19A4}">
      <dsp:nvSpPr>
        <dsp:cNvPr id="0" name=""/>
        <dsp:cNvSpPr/>
      </dsp:nvSpPr>
      <dsp:spPr>
        <a:xfrm>
          <a:off x="2044616" y="707672"/>
          <a:ext cx="4113361" cy="4113361"/>
        </a:xfrm>
        <a:prstGeom prst="blockArc">
          <a:avLst>
            <a:gd name="adj1" fmla="val 16223105"/>
            <a:gd name="adj2" fmla="val 170569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5BE64-CFFF-47E7-A60A-80B7849AA950}">
      <dsp:nvSpPr>
        <dsp:cNvPr id="0" name=""/>
        <dsp:cNvSpPr/>
      </dsp:nvSpPr>
      <dsp:spPr>
        <a:xfrm>
          <a:off x="2399618" y="1101766"/>
          <a:ext cx="3373870" cy="3274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/>
            <a:t>Delivery</a:t>
          </a:r>
        </a:p>
      </dsp:txBody>
      <dsp:txXfrm>
        <a:off x="2893710" y="1581378"/>
        <a:ext cx="2385686" cy="2315774"/>
      </dsp:txXfrm>
    </dsp:sp>
    <dsp:sp modelId="{FB94F6C8-D550-4DEB-B820-6EA3A4325F2A}">
      <dsp:nvSpPr>
        <dsp:cNvPr id="0" name=""/>
        <dsp:cNvSpPr/>
      </dsp:nvSpPr>
      <dsp:spPr>
        <a:xfrm>
          <a:off x="3148670" y="-52131"/>
          <a:ext cx="1932258" cy="161508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S.M.A.R.T</a:t>
          </a:r>
        </a:p>
      </dsp:txBody>
      <dsp:txXfrm>
        <a:off x="3431643" y="184393"/>
        <a:ext cx="1366312" cy="1142040"/>
      </dsp:txXfrm>
    </dsp:sp>
    <dsp:sp modelId="{28263BE1-578E-4267-8639-72E000AF14F5}">
      <dsp:nvSpPr>
        <dsp:cNvPr id="0" name=""/>
        <dsp:cNvSpPr/>
      </dsp:nvSpPr>
      <dsp:spPr>
        <a:xfrm>
          <a:off x="4901899" y="2913202"/>
          <a:ext cx="1932258" cy="161508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Stakeholder Focused </a:t>
          </a:r>
        </a:p>
      </dsp:txBody>
      <dsp:txXfrm>
        <a:off x="5184872" y="3149726"/>
        <a:ext cx="1366312" cy="1142040"/>
      </dsp:txXfrm>
    </dsp:sp>
    <dsp:sp modelId="{28D43066-3512-4EAD-BDB4-7DBE684E1D08}">
      <dsp:nvSpPr>
        <dsp:cNvPr id="0" name=""/>
        <dsp:cNvSpPr/>
      </dsp:nvSpPr>
      <dsp:spPr>
        <a:xfrm>
          <a:off x="1431989" y="2946399"/>
          <a:ext cx="1932258" cy="161508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Best Quality</a:t>
          </a:r>
        </a:p>
      </dsp:txBody>
      <dsp:txXfrm>
        <a:off x="1714962" y="3182923"/>
        <a:ext cx="1366312" cy="1142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F2603-683C-4034-9B99-BB00C41877BB}">
      <dsp:nvSpPr>
        <dsp:cNvPr id="0" name=""/>
        <dsp:cNvSpPr/>
      </dsp:nvSpPr>
      <dsp:spPr>
        <a:xfrm>
          <a:off x="2399479" y="657150"/>
          <a:ext cx="3928272" cy="3928272"/>
        </a:xfrm>
        <a:prstGeom prst="blockArc">
          <a:avLst>
            <a:gd name="adj1" fmla="val 8993223"/>
            <a:gd name="adj2" fmla="val 16139117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DDF08-6A58-45AA-98B0-DFC25C9ECA42}">
      <dsp:nvSpPr>
        <dsp:cNvPr id="0" name=""/>
        <dsp:cNvSpPr/>
      </dsp:nvSpPr>
      <dsp:spPr>
        <a:xfrm>
          <a:off x="2387462" y="636721"/>
          <a:ext cx="3928272" cy="3928272"/>
        </a:xfrm>
        <a:prstGeom prst="blockArc">
          <a:avLst>
            <a:gd name="adj1" fmla="val 1783467"/>
            <a:gd name="adj2" fmla="val 8950755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25F06-750D-44F5-BC84-3AB3410C19A4}">
      <dsp:nvSpPr>
        <dsp:cNvPr id="0" name=""/>
        <dsp:cNvSpPr/>
      </dsp:nvSpPr>
      <dsp:spPr>
        <a:xfrm>
          <a:off x="2375811" y="657423"/>
          <a:ext cx="3928272" cy="3928272"/>
        </a:xfrm>
        <a:prstGeom prst="blockArc">
          <a:avLst>
            <a:gd name="adj1" fmla="val 16181528"/>
            <a:gd name="adj2" fmla="val 174090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5BE64-CFFF-47E7-A60A-80B7849AA950}">
      <dsp:nvSpPr>
        <dsp:cNvPr id="0" name=""/>
        <dsp:cNvSpPr/>
      </dsp:nvSpPr>
      <dsp:spPr>
        <a:xfrm>
          <a:off x="2705896" y="1051502"/>
          <a:ext cx="3221055" cy="312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Accountability </a:t>
          </a:r>
        </a:p>
      </dsp:txBody>
      <dsp:txXfrm>
        <a:off x="3177609" y="1509391"/>
        <a:ext cx="2277629" cy="2210884"/>
      </dsp:txXfrm>
    </dsp:sp>
    <dsp:sp modelId="{FB94F6C8-D550-4DEB-B820-6EA3A4325F2A}">
      <dsp:nvSpPr>
        <dsp:cNvPr id="0" name=""/>
        <dsp:cNvSpPr/>
      </dsp:nvSpPr>
      <dsp:spPr>
        <a:xfrm>
          <a:off x="3407452" y="-67779"/>
          <a:ext cx="1844372" cy="154153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Act Responsibly</a:t>
          </a:r>
        </a:p>
      </dsp:txBody>
      <dsp:txXfrm>
        <a:off x="3677554" y="157973"/>
        <a:ext cx="1304168" cy="1090026"/>
      </dsp:txXfrm>
    </dsp:sp>
    <dsp:sp modelId="{28263BE1-578E-4267-8639-72E000AF14F5}">
      <dsp:nvSpPr>
        <dsp:cNvPr id="0" name=""/>
        <dsp:cNvSpPr/>
      </dsp:nvSpPr>
      <dsp:spPr>
        <a:xfrm>
          <a:off x="5095381" y="2781189"/>
          <a:ext cx="1844739" cy="154193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Challenge Appropriately</a:t>
          </a:r>
        </a:p>
      </dsp:txBody>
      <dsp:txXfrm>
        <a:off x="5365537" y="3007000"/>
        <a:ext cx="1304427" cy="1090313"/>
      </dsp:txXfrm>
    </dsp:sp>
    <dsp:sp modelId="{28D43066-3512-4EAD-BDB4-7DBE684E1D08}">
      <dsp:nvSpPr>
        <dsp:cNvPr id="0" name=""/>
        <dsp:cNvSpPr/>
      </dsp:nvSpPr>
      <dsp:spPr>
        <a:xfrm>
          <a:off x="1781582" y="2812893"/>
          <a:ext cx="1844739" cy="154193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Make it Happen </a:t>
          </a:r>
        </a:p>
      </dsp:txBody>
      <dsp:txXfrm>
        <a:off x="2051738" y="3038704"/>
        <a:ext cx="1304427" cy="1090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F2603-683C-4034-9B99-BB00C41877BB}">
      <dsp:nvSpPr>
        <dsp:cNvPr id="0" name=""/>
        <dsp:cNvSpPr/>
      </dsp:nvSpPr>
      <dsp:spPr>
        <a:xfrm>
          <a:off x="2047602" y="699969"/>
          <a:ext cx="4177630" cy="4177630"/>
        </a:xfrm>
        <a:prstGeom prst="blockArc">
          <a:avLst>
            <a:gd name="adj1" fmla="val 8993623"/>
            <a:gd name="adj2" fmla="val 16163576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DDF08-6A58-45AA-98B0-DFC25C9ECA42}">
      <dsp:nvSpPr>
        <dsp:cNvPr id="0" name=""/>
        <dsp:cNvSpPr/>
      </dsp:nvSpPr>
      <dsp:spPr>
        <a:xfrm>
          <a:off x="2034703" y="678039"/>
          <a:ext cx="4177630" cy="4177630"/>
        </a:xfrm>
        <a:prstGeom prst="blockArc">
          <a:avLst>
            <a:gd name="adj1" fmla="val 1783467"/>
            <a:gd name="adj2" fmla="val 895075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25F06-750D-44F5-BC84-3AB3410C19A4}">
      <dsp:nvSpPr>
        <dsp:cNvPr id="0" name=""/>
        <dsp:cNvSpPr/>
      </dsp:nvSpPr>
      <dsp:spPr>
        <a:xfrm>
          <a:off x="2022299" y="700080"/>
          <a:ext cx="4177630" cy="4177630"/>
        </a:xfrm>
        <a:prstGeom prst="blockArc">
          <a:avLst>
            <a:gd name="adj1" fmla="val 16206210"/>
            <a:gd name="adj2" fmla="val 174085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5BE64-CFFF-47E7-A60A-80B7849AA950}">
      <dsp:nvSpPr>
        <dsp:cNvPr id="0" name=""/>
        <dsp:cNvSpPr/>
      </dsp:nvSpPr>
      <dsp:spPr>
        <a:xfrm>
          <a:off x="2370524" y="1116405"/>
          <a:ext cx="3431176" cy="3330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Collaboration  </a:t>
          </a:r>
        </a:p>
      </dsp:txBody>
      <dsp:txXfrm>
        <a:off x="2873008" y="1604164"/>
        <a:ext cx="2426208" cy="2355107"/>
      </dsp:txXfrm>
    </dsp:sp>
    <dsp:sp modelId="{FB94F6C8-D550-4DEB-B820-6EA3A4325F2A}">
      <dsp:nvSpPr>
        <dsp:cNvPr id="0" name=""/>
        <dsp:cNvSpPr/>
      </dsp:nvSpPr>
      <dsp:spPr>
        <a:xfrm>
          <a:off x="3132260" y="-72671"/>
          <a:ext cx="1965078" cy="164252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Combining Knowledge</a:t>
          </a:r>
        </a:p>
      </dsp:txBody>
      <dsp:txXfrm>
        <a:off x="3420039" y="167871"/>
        <a:ext cx="1389520" cy="1161437"/>
      </dsp:txXfrm>
    </dsp:sp>
    <dsp:sp modelId="{28263BE1-578E-4267-8639-72E000AF14F5}">
      <dsp:nvSpPr>
        <dsp:cNvPr id="0" name=""/>
        <dsp:cNvSpPr/>
      </dsp:nvSpPr>
      <dsp:spPr>
        <a:xfrm>
          <a:off x="4912826" y="2957240"/>
          <a:ext cx="1965078" cy="164252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Working Together </a:t>
          </a:r>
        </a:p>
      </dsp:txBody>
      <dsp:txXfrm>
        <a:off x="5200605" y="3197782"/>
        <a:ext cx="1389520" cy="1161437"/>
      </dsp:txXfrm>
    </dsp:sp>
    <dsp:sp modelId="{28D43066-3512-4EAD-BDB4-7DBE684E1D08}">
      <dsp:nvSpPr>
        <dsp:cNvPr id="0" name=""/>
        <dsp:cNvSpPr/>
      </dsp:nvSpPr>
      <dsp:spPr>
        <a:xfrm>
          <a:off x="1388812" y="2990955"/>
          <a:ext cx="1965078" cy="164252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Collective Ownership </a:t>
          </a:r>
        </a:p>
      </dsp:txBody>
      <dsp:txXfrm>
        <a:off x="1676591" y="3231497"/>
        <a:ext cx="1389520" cy="1161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31E03-CE92-214F-903C-6D4A9CF97AA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55F33-F8A6-4741-B5B1-AC2ED4A29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2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36784-AD0E-3B41-BD1A-2FF7E006B9BA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A34AE-366C-1144-8461-1DDF78574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0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451079"/>
            <a:ext cx="9144000" cy="1406922"/>
          </a:xfrm>
          <a:prstGeom prst="rect">
            <a:avLst/>
          </a:prstGeom>
          <a:solidFill>
            <a:srgbClr val="1928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118" y="5588231"/>
            <a:ext cx="7772400" cy="6582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6118" y="6227707"/>
            <a:ext cx="6400800" cy="42348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216CB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endParaRPr lang="en-US" dirty="0"/>
          </a:p>
        </p:txBody>
      </p:sp>
      <p:pic>
        <p:nvPicPr>
          <p:cNvPr id="6" name="Picture 5" descr="rossi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956"/>
            <a:ext cx="9153845" cy="4054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4BE65B-995F-9541-8BF7-CE757B659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5405" y="450167"/>
            <a:ext cx="2255508" cy="64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D2273-1D16-4855-8300-DD44DAF9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87E07-8218-4DA9-AE78-60E4810C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3DAD4-9134-48CD-93F6-48F1503A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3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59C9-444A-411A-885F-DCD2F3D6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4524C-660E-411C-85E2-DF6DD42F8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F5188-F240-409C-844B-B3EF54A9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8FC9A-451A-4B89-9CA8-06BBD962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CCE4C-0267-435D-906F-12B1867D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EE71C-3447-49E7-86BC-C457F584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7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B36CE-10E9-4CEC-8EF9-50A3586B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AF271-B4F0-46EF-A441-0EC458218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6A395-78FB-4FE8-A5D5-D303B448D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46D35-C0C3-4227-9A52-C211D1AB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BC660-D16A-42F5-8873-574EABD2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9B535-CBCE-4F90-85FC-9FA76B37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43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190B-5511-4159-93F4-A7A4CBEF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82666-4A0E-47AF-8725-3170D8287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03426-0B96-48C1-818C-68946F1B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12D4B-E74A-4E56-AFCD-7E157CE6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92D32-EC46-490F-8FF2-538080F0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88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FD9A21-D4D8-4EF8-8736-EF624D960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8411C-E55D-4871-A9D8-9D365BD1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6B3F7-920B-400C-AF46-CCDE0D99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6859C-E755-48AE-891A-72CE2D05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7D69A-2013-4876-9AEE-A20A1849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30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D423-2D58-4186-9DB0-52DBB6E82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66FD4-4798-4C92-9E43-AE5EA493B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7B1E4-69AC-45B9-BC1B-04AC2C5D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7AB29-65E2-46D4-B316-7726029F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93D0-19F4-4508-BBCC-2487FB65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97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E198-4A0F-4A10-8126-4213AA27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58E8-9703-485E-82EF-88CFBC34C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B324B-8302-4646-B159-14AEAE41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D6D40-74DE-452D-A346-0DC096E2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EED75-7F70-419F-A4BF-F4A01824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0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241D-2300-4714-8334-29634CD4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68B0A-542E-4D77-99B4-3802B2A93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778F5-C62D-4805-A695-BB016C98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941E8-B00F-428D-A059-35BEE682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666D1-5A24-484C-8D9D-B9E03B11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20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DAD5-3249-46F1-A662-5E8E3BC6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7A67-EF5E-4474-A052-08912A683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9E1DA-0FE7-47C2-B70C-7DD4AEB3A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CACA4-68CC-4BD5-A5CE-CBA1399B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9DED6-1F31-460A-892E-8BF8AB4D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E093A-0205-4734-BD08-898FA3BB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7D10-7CB2-4B78-A604-33FE56F5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6A590-30BA-4058-8C9C-CD505560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B8A4D-CF44-4AC2-9683-E00A9019B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DA694-1C7C-49A8-9B38-9F3D808FD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158C1-127B-4452-95DA-3BFA4D205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9336A-70AC-4C50-92E8-5E383F53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0155E-CD91-4DBA-BA8C-E6978352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15808-F1AC-483D-8B5C-42CC30BA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1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59E7A6-B330-114B-83EF-78FDA37FE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rgbClr val="19285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8296" y="1796815"/>
            <a:ext cx="5008504" cy="4256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5F854-F0CE-6941-974B-7F5719BFD37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69151-982F-B54D-8DAF-0A14274920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-65853" y="1796814"/>
            <a:ext cx="3190053" cy="4256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11112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03CB-6006-4821-9996-D207D5D0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AAA70-5903-49D7-914A-80457CB7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AB296-EA47-404C-A8D5-07AE96CB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50C65-7F35-4C3B-B6DE-6BDE9A21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37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75440-473F-4317-B6B3-C122D638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ECAF9-BDC2-47E0-8E83-9F656966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0EF1C-C751-4703-861D-96EEC34D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40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EB9A-F647-46EF-BACA-3730838F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804D-6DB4-4AE4-8176-727A07B82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0DD6B-C5A1-4BE2-976E-88C0D471A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54BF7-300D-44FE-AE88-19F3637D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8DB7-50B9-4771-A5FD-72E484E9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0190A-BA36-4061-A7CB-09FAC24E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595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9933-A9D3-4E96-8586-C39F7663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27EC1-6A6C-4F46-9A83-1CAF5B4C6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23704-6262-4646-A0F0-BE748EBB4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9E15-26D3-4FC7-ADAE-41786BC2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A0F32-7B55-4819-9EAE-D99937CB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804F6-BF18-4D25-847F-2F5F756E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9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538C-2B73-4268-AE2F-0A6F7411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01771-A6DD-409A-9041-E42F964BC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BF95B-321A-4D17-978B-D53C240B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0941-1946-4622-B1DC-B9D077B4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883F4-F269-4EA9-8BA1-267F937C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1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0CAF8C-5931-4B88-B5CF-60DA71EC5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7DF20-D2BB-4DE2-9B19-E0E9F7614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915CD-3A75-41CD-9CFB-7C0D62CC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FD21A-FD26-45FA-8545-21BCDABF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5E5DA-92A6-4EBE-B4AF-5709274D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90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7058-0C82-4583-9D87-DA748CFC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7DB92-1EAB-4CE3-9C03-2AA54A9D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C4737-41BF-44E1-A23B-BDC45AFF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FFDC7-F284-474C-B337-BAAD9A89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2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59F30D-6994-D644-9706-0C8C51DFF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rgbClr val="1928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96816"/>
            <a:ext cx="8229600" cy="3687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5F854-F0CE-6941-974B-7F5719BFD37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69151-982F-B54D-8DAF-0A14274920D7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1278AC8-28B4-4A58-8730-D1693F30654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157597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071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9EF8-63D6-42A0-904E-1EE60E0BD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DDCA4-9036-4FB9-A697-E1A6BB5AA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E3A07-6646-4A33-97AB-1C53584F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473D3-4EDA-42C0-9BC1-F7CAFE52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EC89F-100D-4E50-96D1-011445ED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3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3BFC6-9563-4534-90EF-EF127F78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5F0B-48EF-460E-A22F-CF02ECC95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74F74-3156-41A3-B159-79FCDAAF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E974-7E61-433D-BB9C-CF9094D2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22B57-A2DE-4A60-9F73-54AAF6C0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E399-9E99-4E33-87C6-EA577E55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9463-15AC-4BDF-8BE3-C32335473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1C11D-5B11-4844-82DA-4C40E4C1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B353-4EFC-4E16-89B5-2969C923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766AC-1BFF-4E70-BE34-7060E0F2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7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7E00-0A52-4E8E-ABEC-EAF78C7C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1532-6144-46E1-8E1A-7313FC904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8A08A-3DE9-4B1F-BFD8-20C4F75AD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317CB-26BB-4640-8443-B0A51632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E50D5-E1E5-4837-85EE-24569B04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29C00-9153-446C-B6D7-10D5D254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7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CB44-D464-412D-A49B-34614842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9317D-FA37-49FA-B978-245E5E144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3DC85-306D-4707-BECD-529EA1247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C0488-BD50-40E8-B223-50E43B247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35D8E-08E2-4F68-B90C-345C4C2A0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01CF2-CFCF-4B98-8A00-6C2AEED5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51EBF-F2DB-465B-BB4D-B0436D3D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150B1-2859-4443-A0AB-0E88A071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9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332C-66A6-4588-B7A1-49F22485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B7767-0620-4095-9D17-A83D1DB9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7845C-EB85-4BBD-8C13-D1A7D6E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2E264-25A3-46ED-85FB-1623E6D0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1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566E089-026D-B44A-8069-FEDF1A1E03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12BAC7-68E5-FF40-A294-D5D8F300B9E9}"/>
              </a:ext>
            </a:extLst>
          </p:cNvPr>
          <p:cNvSpPr txBox="1">
            <a:spLocks/>
          </p:cNvSpPr>
          <p:nvPr userDrawn="1"/>
        </p:nvSpPr>
        <p:spPr>
          <a:xfrm>
            <a:off x="506118" y="5588231"/>
            <a:ext cx="7772400" cy="6582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add title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A85F33F-1A16-AF43-8E6D-98190626C886}"/>
              </a:ext>
            </a:extLst>
          </p:cNvPr>
          <p:cNvSpPr txBox="1">
            <a:spLocks/>
          </p:cNvSpPr>
          <p:nvPr userDrawn="1"/>
        </p:nvSpPr>
        <p:spPr>
          <a:xfrm>
            <a:off x="506118" y="6227707"/>
            <a:ext cx="6400800" cy="423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19285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216CB0"/>
                </a:solidFill>
              </a:rPr>
              <a:t>Click to add subtitle </a:t>
            </a:r>
            <a:endParaRPr lang="en-US" dirty="0">
              <a:solidFill>
                <a:srgbClr val="216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B9CDE-667B-40D7-98CB-FBF0C38C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40F51-94E4-4849-B3AB-B4DA384C7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03933-5965-4AA8-8A0C-7BEDB40BF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0C42-F6A1-41BA-886D-78365D2EF90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CF37B-84E2-4C86-A111-3D255F89E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DF164-7E36-4CE6-AAB8-F062CD7EE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DA4E-960B-484E-B2AE-4A458DBF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12D49-7F9D-4DD3-9343-9F817456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536AC-C834-4CE5-82F1-5B39A529C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580C-BA00-436E-9009-646A1B00D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6AB8-AC69-42C5-AED2-34D42D71AD14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0A707-1242-45E7-B460-20713B4B2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A5EAA-0BDF-491D-B68F-7E99FFD73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BBA1-DBDB-413A-9AEF-0311C70E1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9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Rossie Values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506118" y="6352673"/>
            <a:ext cx="1418935" cy="34423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96324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064C-8539-40F0-B632-4BAA2DE5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Rossie Values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1F300F-B78F-44DC-B294-8C514B4F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07" y="789203"/>
            <a:ext cx="5822185" cy="52795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745337-B880-450C-A455-3810F3068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0" y="1698706"/>
            <a:ext cx="8474985" cy="49560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250997-6993-482D-A03D-92BBAA597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07" y="776288"/>
            <a:ext cx="5822185" cy="5279594"/>
          </a:xfrm>
          <a:prstGeom prst="rect">
            <a:avLst/>
          </a:prstGeom>
        </p:spPr>
      </p:pic>
      <p:sp>
        <p:nvSpPr>
          <p:cNvPr id="26" name="Block Arc 25">
            <a:extLst>
              <a:ext uri="{FF2B5EF4-FFF2-40B4-BE49-F238E27FC236}">
                <a16:creationId xmlns:a16="http://schemas.microsoft.com/office/drawing/2014/main" id="{845A0B13-678E-4890-B7F7-DF4F7F384BEB}"/>
              </a:ext>
            </a:extLst>
          </p:cNvPr>
          <p:cNvSpPr/>
          <p:nvPr/>
        </p:nvSpPr>
        <p:spPr>
          <a:xfrm>
            <a:off x="3118020" y="1923180"/>
            <a:ext cx="3359149" cy="3570127"/>
          </a:xfrm>
          <a:prstGeom prst="blockArc">
            <a:avLst>
              <a:gd name="adj1" fmla="val 11863195"/>
              <a:gd name="adj2" fmla="val 16380625"/>
              <a:gd name="adj3" fmla="val 463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4BB7F1DE-05A1-4183-9E89-6D0B9E4A26AC}"/>
              </a:ext>
            </a:extLst>
          </p:cNvPr>
          <p:cNvSpPr/>
          <p:nvPr/>
        </p:nvSpPr>
        <p:spPr>
          <a:xfrm>
            <a:off x="2915096" y="2145970"/>
            <a:ext cx="3359149" cy="3503088"/>
          </a:xfrm>
          <a:prstGeom prst="blockArc">
            <a:avLst>
              <a:gd name="adj1" fmla="val 7821095"/>
              <a:gd name="adj2" fmla="val 12003050"/>
              <a:gd name="adj3" fmla="val 463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79B1A8B3-CA1E-438C-B814-05982AF6EE4C}"/>
              </a:ext>
            </a:extLst>
          </p:cNvPr>
          <p:cNvSpPr/>
          <p:nvPr/>
        </p:nvSpPr>
        <p:spPr>
          <a:xfrm>
            <a:off x="3204783" y="2285955"/>
            <a:ext cx="3359150" cy="3568700"/>
          </a:xfrm>
          <a:prstGeom prst="blockArc">
            <a:avLst>
              <a:gd name="adj1" fmla="val 2780384"/>
              <a:gd name="adj2" fmla="val 8068165"/>
              <a:gd name="adj3" fmla="val 463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5CDBDC2D-EE26-4230-B893-D43CB79DD164}"/>
              </a:ext>
            </a:extLst>
          </p:cNvPr>
          <p:cNvSpPr/>
          <p:nvPr/>
        </p:nvSpPr>
        <p:spPr>
          <a:xfrm>
            <a:off x="2697886" y="2092112"/>
            <a:ext cx="4075630" cy="4177281"/>
          </a:xfrm>
          <a:prstGeom prst="blockArc">
            <a:avLst>
              <a:gd name="adj1" fmla="val 20411904"/>
              <a:gd name="adj2" fmla="val 3071630"/>
              <a:gd name="adj3" fmla="val 463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81B8753F-157F-4DA8-B9E8-D6E9A5ABB849}"/>
              </a:ext>
            </a:extLst>
          </p:cNvPr>
          <p:cNvSpPr/>
          <p:nvPr/>
        </p:nvSpPr>
        <p:spPr>
          <a:xfrm>
            <a:off x="3275628" y="1936095"/>
            <a:ext cx="3359149" cy="3570127"/>
          </a:xfrm>
          <a:prstGeom prst="blockArc">
            <a:avLst>
              <a:gd name="adj1" fmla="val 16060360"/>
              <a:gd name="adj2" fmla="val 20522978"/>
              <a:gd name="adj3" fmla="val 463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4A4CAA5C-9C66-4F57-B9CB-2C5BFB0B8574}"/>
              </a:ext>
            </a:extLst>
          </p:cNvPr>
          <p:cNvGrpSpPr>
            <a:grpSpLocks/>
          </p:cNvGrpSpPr>
          <p:nvPr/>
        </p:nvGrpSpPr>
        <p:grpSpPr bwMode="auto">
          <a:xfrm>
            <a:off x="3514759" y="2489484"/>
            <a:ext cx="2756569" cy="2884057"/>
            <a:chOff x="2733945" y="1007649"/>
            <a:chExt cx="3259834" cy="32109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76ADE6B-9FBB-4742-96AD-B90C5823B485}"/>
                </a:ext>
              </a:extLst>
            </p:cNvPr>
            <p:cNvSpPr/>
            <p:nvPr/>
          </p:nvSpPr>
          <p:spPr>
            <a:xfrm>
              <a:off x="2733945" y="1007649"/>
              <a:ext cx="3259834" cy="31649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B926002C-B37E-4A1E-9B18-A42C3795E705}"/>
                </a:ext>
              </a:extLst>
            </p:cNvPr>
            <p:cNvSpPr/>
            <p:nvPr/>
          </p:nvSpPr>
          <p:spPr>
            <a:xfrm>
              <a:off x="2965657" y="1517400"/>
              <a:ext cx="2532958" cy="2701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1280" tIns="81280" rIns="81280" bIns="81280" spcCol="1270" anchor="ctr"/>
            <a:lstStyle/>
            <a:p>
              <a:pPr algn="ctr" defTabSz="2844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4400" dirty="0"/>
                <a:t>Rossie Values </a:t>
              </a: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4AF84ABE-E98E-4A1F-BF78-612BF3270BFA}"/>
              </a:ext>
            </a:extLst>
          </p:cNvPr>
          <p:cNvGrpSpPr>
            <a:grpSpLocks/>
          </p:cNvGrpSpPr>
          <p:nvPr/>
        </p:nvGrpSpPr>
        <p:grpSpPr bwMode="auto">
          <a:xfrm>
            <a:off x="6001303" y="2375636"/>
            <a:ext cx="1620617" cy="1467702"/>
            <a:chOff x="5499051" y="1173801"/>
            <a:chExt cx="1611100" cy="16327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E48CCB-9909-410C-90C6-DE8F72463626}"/>
                </a:ext>
              </a:extLst>
            </p:cNvPr>
            <p:cNvSpPr/>
            <p:nvPr/>
          </p:nvSpPr>
          <p:spPr>
            <a:xfrm>
              <a:off x="5499051" y="1173801"/>
              <a:ext cx="1611100" cy="163272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Oval 13">
              <a:extLst>
                <a:ext uri="{FF2B5EF4-FFF2-40B4-BE49-F238E27FC236}">
                  <a16:creationId xmlns:a16="http://schemas.microsoft.com/office/drawing/2014/main" id="{4FA1D36B-1205-4264-B888-8DC1DD2B36D6}"/>
                </a:ext>
              </a:extLst>
            </p:cNvPr>
            <p:cNvSpPr/>
            <p:nvPr/>
          </p:nvSpPr>
          <p:spPr>
            <a:xfrm>
              <a:off x="5735558" y="1413393"/>
              <a:ext cx="1138087" cy="115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dirty="0"/>
                <a:t>Integrity</a:t>
              </a:r>
            </a:p>
          </p:txBody>
        </p:sp>
      </p:grpSp>
      <p:grpSp>
        <p:nvGrpSpPr>
          <p:cNvPr id="37" name="Group 11">
            <a:extLst>
              <a:ext uri="{FF2B5EF4-FFF2-40B4-BE49-F238E27FC236}">
                <a16:creationId xmlns:a16="http://schemas.microsoft.com/office/drawing/2014/main" id="{EBEB9509-2311-4F0B-9D21-2CB7478DB77C}"/>
              </a:ext>
            </a:extLst>
          </p:cNvPr>
          <p:cNvGrpSpPr>
            <a:grpSpLocks/>
          </p:cNvGrpSpPr>
          <p:nvPr/>
        </p:nvGrpSpPr>
        <p:grpSpPr bwMode="auto">
          <a:xfrm>
            <a:off x="5382931" y="4491345"/>
            <a:ext cx="1687899" cy="1590367"/>
            <a:chOff x="4876798" y="3274312"/>
            <a:chExt cx="1636279" cy="177072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FAE3B08-AB86-4830-953E-F578C434E306}"/>
                </a:ext>
              </a:extLst>
            </p:cNvPr>
            <p:cNvSpPr/>
            <p:nvPr/>
          </p:nvSpPr>
          <p:spPr>
            <a:xfrm>
              <a:off x="4876798" y="3274312"/>
              <a:ext cx="1636279" cy="17707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0F144874-6B56-4B59-A549-010D3668D4AD}"/>
                </a:ext>
              </a:extLst>
            </p:cNvPr>
            <p:cNvSpPr/>
            <p:nvPr/>
          </p:nvSpPr>
          <p:spPr>
            <a:xfrm>
              <a:off x="5116447" y="3533171"/>
              <a:ext cx="1156980" cy="1253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dirty="0"/>
                <a:t>Delivery</a:t>
              </a:r>
            </a:p>
          </p:txBody>
        </p:sp>
      </p:grpSp>
      <p:grpSp>
        <p:nvGrpSpPr>
          <p:cNvPr id="40" name="Group 12">
            <a:extLst>
              <a:ext uri="{FF2B5EF4-FFF2-40B4-BE49-F238E27FC236}">
                <a16:creationId xmlns:a16="http://schemas.microsoft.com/office/drawing/2014/main" id="{14F107A3-3DE8-40D2-A911-08E05BD2B650}"/>
              </a:ext>
            </a:extLst>
          </p:cNvPr>
          <p:cNvGrpSpPr>
            <a:grpSpLocks/>
          </p:cNvGrpSpPr>
          <p:nvPr/>
        </p:nvGrpSpPr>
        <p:grpSpPr bwMode="auto">
          <a:xfrm>
            <a:off x="2451716" y="4474665"/>
            <a:ext cx="1636755" cy="1583236"/>
            <a:chOff x="2156435" y="3259836"/>
            <a:chExt cx="1678969" cy="176155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151932-1A78-4BC8-AF32-4382BE0F906C}"/>
                </a:ext>
              </a:extLst>
            </p:cNvPr>
            <p:cNvSpPr/>
            <p:nvPr/>
          </p:nvSpPr>
          <p:spPr>
            <a:xfrm>
              <a:off x="2156435" y="3259836"/>
              <a:ext cx="1678969" cy="17615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Oval 17">
              <a:extLst>
                <a:ext uri="{FF2B5EF4-FFF2-40B4-BE49-F238E27FC236}">
                  <a16:creationId xmlns:a16="http://schemas.microsoft.com/office/drawing/2014/main" id="{F8AA7AED-1346-472C-9E65-0604BFA6C559}"/>
                </a:ext>
              </a:extLst>
            </p:cNvPr>
            <p:cNvSpPr/>
            <p:nvPr/>
          </p:nvSpPr>
          <p:spPr>
            <a:xfrm>
              <a:off x="2402409" y="3518515"/>
              <a:ext cx="1187022" cy="124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666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/>
                <a:t>Accountability</a:t>
              </a:r>
            </a:p>
          </p:txBody>
        </p:sp>
      </p:grpSp>
      <p:grpSp>
        <p:nvGrpSpPr>
          <p:cNvPr id="43" name="Group 13">
            <a:extLst>
              <a:ext uri="{FF2B5EF4-FFF2-40B4-BE49-F238E27FC236}">
                <a16:creationId xmlns:a16="http://schemas.microsoft.com/office/drawing/2014/main" id="{65A8A394-BA85-400A-8420-7E38AEBB5CF6}"/>
              </a:ext>
            </a:extLst>
          </p:cNvPr>
          <p:cNvGrpSpPr>
            <a:grpSpLocks/>
          </p:cNvGrpSpPr>
          <p:nvPr/>
        </p:nvGrpSpPr>
        <p:grpSpPr bwMode="auto">
          <a:xfrm>
            <a:off x="2031052" y="2397329"/>
            <a:ext cx="1435119" cy="1434897"/>
            <a:chOff x="1646496" y="1198113"/>
            <a:chExt cx="1565951" cy="159680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31250E9-B0FB-4568-8E51-018904A19185}"/>
                </a:ext>
              </a:extLst>
            </p:cNvPr>
            <p:cNvSpPr/>
            <p:nvPr/>
          </p:nvSpPr>
          <p:spPr>
            <a:xfrm>
              <a:off x="1646496" y="1198113"/>
              <a:ext cx="1565951" cy="159680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Oval 19">
              <a:extLst>
                <a:ext uri="{FF2B5EF4-FFF2-40B4-BE49-F238E27FC236}">
                  <a16:creationId xmlns:a16="http://schemas.microsoft.com/office/drawing/2014/main" id="{D7DAA788-FBD7-4D41-8624-2884277E1B66}"/>
                </a:ext>
              </a:extLst>
            </p:cNvPr>
            <p:cNvSpPr/>
            <p:nvPr/>
          </p:nvSpPr>
          <p:spPr>
            <a:xfrm>
              <a:off x="1797980" y="1431442"/>
              <a:ext cx="1184416" cy="1130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666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/>
                <a:t>Collaboration</a:t>
              </a:r>
              <a:r>
                <a:rPr lang="en-GB" sz="1500" dirty="0"/>
                <a:t> </a:t>
              </a:r>
            </a:p>
          </p:txBody>
        </p:sp>
      </p:grpSp>
      <p:grpSp>
        <p:nvGrpSpPr>
          <p:cNvPr id="46" name="Group 9">
            <a:extLst>
              <a:ext uri="{FF2B5EF4-FFF2-40B4-BE49-F238E27FC236}">
                <a16:creationId xmlns:a16="http://schemas.microsoft.com/office/drawing/2014/main" id="{4A776F06-8E44-40D7-8538-0A1C696D721B}"/>
              </a:ext>
            </a:extLst>
          </p:cNvPr>
          <p:cNvGrpSpPr>
            <a:grpSpLocks/>
          </p:cNvGrpSpPr>
          <p:nvPr/>
        </p:nvGrpSpPr>
        <p:grpSpPr bwMode="auto">
          <a:xfrm>
            <a:off x="3881251" y="1463349"/>
            <a:ext cx="1778000" cy="1736725"/>
            <a:chOff x="3490814" y="-219037"/>
            <a:chExt cx="1777944" cy="1736739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C59E1D4-211E-4A32-B3C6-7BC042AC19A4}"/>
                </a:ext>
              </a:extLst>
            </p:cNvPr>
            <p:cNvSpPr/>
            <p:nvPr/>
          </p:nvSpPr>
          <p:spPr>
            <a:xfrm>
              <a:off x="3490814" y="-219037"/>
              <a:ext cx="1777944" cy="173673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7D38A20C-19DB-43C8-AB18-8BA03746D0DB}"/>
                </a:ext>
              </a:extLst>
            </p:cNvPr>
            <p:cNvSpPr/>
            <p:nvPr/>
          </p:nvSpPr>
          <p:spPr>
            <a:xfrm>
              <a:off x="3751156" y="34965"/>
              <a:ext cx="1257260" cy="1228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dirty="0"/>
                <a:t>Respect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51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C3F2-538C-46B0-A0FC-624287EC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Respect – Behaviours/Expectations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40A9F3B-6B6A-4D45-9884-AD79041E2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68696"/>
              </p:ext>
            </p:extLst>
          </p:nvPr>
        </p:nvGraphicFramePr>
        <p:xfrm>
          <a:off x="457200" y="1577591"/>
          <a:ext cx="8229600" cy="5117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3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C3F2-538C-46B0-A0FC-624287EC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Integrity – Behaviours/Expectations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D5B163F-9349-4D88-A799-0E41B2771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71212"/>
              </p:ext>
            </p:extLst>
          </p:nvPr>
        </p:nvGraphicFramePr>
        <p:xfrm>
          <a:off x="457200" y="1548143"/>
          <a:ext cx="8229600" cy="520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40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A176-5B8B-4669-8332-9FEAC46B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Delivery – Behaviours/Expectations</a:t>
            </a:r>
            <a:endParaRPr lang="en-GB" sz="24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E1F4E5B-15BC-45C2-A3BA-0C3DF9D19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119236"/>
              </p:ext>
            </p:extLst>
          </p:nvPr>
        </p:nvGraphicFramePr>
        <p:xfrm>
          <a:off x="457200" y="1797050"/>
          <a:ext cx="8229600" cy="499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4">
            <a:extLst>
              <a:ext uri="{FF2B5EF4-FFF2-40B4-BE49-F238E27FC236}">
                <a16:creationId xmlns:a16="http://schemas.microsoft.com/office/drawing/2014/main" id="{EAEF47B4-2E7C-47CC-9CF3-62D744A04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27250"/>
            <a:ext cx="2168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 startAt="19"/>
            </a:pPr>
            <a:r>
              <a:rPr lang="en-GB" altLang="en-US" sz="1800">
                <a:solidFill>
                  <a:schemeClr val="bg1"/>
                </a:solidFill>
              </a:rPr>
              <a:t>Specific</a:t>
            </a:r>
          </a:p>
          <a:p>
            <a:pPr eaLnBrk="1" hangingPunct="1">
              <a:spcBef>
                <a:spcPct val="0"/>
              </a:spcBef>
              <a:buFontTx/>
              <a:buAutoNum type="alphaUcPeriod" startAt="13"/>
            </a:pPr>
            <a:r>
              <a:rPr lang="en-GB" altLang="en-US" sz="1800">
                <a:solidFill>
                  <a:schemeClr val="bg1"/>
                </a:solidFill>
              </a:rPr>
              <a:t>Measurable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GB" altLang="en-US" sz="1800">
                <a:solidFill>
                  <a:schemeClr val="bg1"/>
                </a:solidFill>
              </a:rPr>
              <a:t>Attainable</a:t>
            </a:r>
          </a:p>
          <a:p>
            <a:pPr eaLnBrk="1" hangingPunct="1">
              <a:spcBef>
                <a:spcPct val="0"/>
              </a:spcBef>
              <a:buFontTx/>
              <a:buAutoNum type="alphaUcPeriod" startAt="18"/>
            </a:pPr>
            <a:r>
              <a:rPr lang="en-GB" altLang="en-US" sz="1800">
                <a:solidFill>
                  <a:schemeClr val="bg1"/>
                </a:solidFill>
              </a:rPr>
              <a:t>Realistic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T.  Timely </a:t>
            </a:r>
          </a:p>
        </p:txBody>
      </p:sp>
    </p:spTree>
    <p:extLst>
      <p:ext uri="{BB962C8B-B14F-4D97-AF65-F5344CB8AC3E}">
        <p14:creationId xmlns:p14="http://schemas.microsoft.com/office/powerpoint/2010/main" val="41370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E0C7-4593-4E99-9DD3-1E4B98CF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Accountability – Behaviours/Expectations</a:t>
            </a:r>
            <a:endParaRPr lang="en-GB" sz="20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9A46766-77BF-456B-BF58-B538A9DBE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443833"/>
              </p:ext>
            </p:extLst>
          </p:nvPr>
        </p:nvGraphicFramePr>
        <p:xfrm>
          <a:off x="0" y="1967531"/>
          <a:ext cx="8686800" cy="477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72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200" b="1" dirty="0"/>
              <a:t>Collaboration – Behaviours/Expectations</a:t>
            </a:r>
            <a:endParaRPr lang="en-US" sz="22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>
          <a:xfrm>
            <a:off x="457200" y="1611825"/>
            <a:ext cx="8229599" cy="5075694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6FB2308-0406-4C0B-89E0-01AAA4E87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70415"/>
              </p:ext>
            </p:extLst>
          </p:nvPr>
        </p:nvGraphicFramePr>
        <p:xfrm>
          <a:off x="457200" y="1782306"/>
          <a:ext cx="8229600" cy="507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6205"/>
      </p:ext>
    </p:extLst>
  </p:cSld>
  <p:clrMapOvr>
    <a:masterClrMapping/>
  </p:clrMapOvr>
</p:sld>
</file>

<file path=ppt/theme/theme1.xml><?xml version="1.0" encoding="utf-8"?>
<a:theme xmlns:a="http://schemas.openxmlformats.org/drawingml/2006/main" name="Rossi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6CB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100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Rossie 5</vt:lpstr>
      <vt:lpstr>Custom Design</vt:lpstr>
      <vt:lpstr>1_Custom Design</vt:lpstr>
      <vt:lpstr>Rossie Values</vt:lpstr>
      <vt:lpstr>Rossie Values</vt:lpstr>
      <vt:lpstr>Respect – Behaviours/Expectations</vt:lpstr>
      <vt:lpstr>Integrity – Behaviours/Expectations</vt:lpstr>
      <vt:lpstr>Delivery – Behaviours/Expectations</vt:lpstr>
      <vt:lpstr>Accountability – Behaviours/Expectations</vt:lpstr>
      <vt:lpstr>Collaboration – Behaviours/Expectations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</dc:title>
  <dc:creator>Daisy Rendall</dc:creator>
  <cp:lastModifiedBy>Ed Frizzell</cp:lastModifiedBy>
  <cp:revision>25</cp:revision>
  <dcterms:created xsi:type="dcterms:W3CDTF">2019-03-26T22:02:38Z</dcterms:created>
  <dcterms:modified xsi:type="dcterms:W3CDTF">2025-03-17T12:53:24Z</dcterms:modified>
</cp:coreProperties>
</file>