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459EE2-C566-43E1-B0B1-315175018D5C}" v="14" dt="2025-09-09T14:03:50.9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Hogg" userId="6e275acc-9d2d-49d3-89b6-f4efec4f63ba" providerId="ADAL" clId="{38597B92-D1A9-4C6F-BCFE-0A27110F0537}"/>
    <pc:docChg chg="modSld">
      <pc:chgData name="Valerie Hogg" userId="6e275acc-9d2d-49d3-89b6-f4efec4f63ba" providerId="ADAL" clId="{38597B92-D1A9-4C6F-BCFE-0A27110F0537}" dt="2025-09-09T14:03:50.967" v="13" actId="20577"/>
      <pc:docMkLst>
        <pc:docMk/>
      </pc:docMkLst>
      <pc:sldChg chg="modSp">
        <pc:chgData name="Valerie Hogg" userId="6e275acc-9d2d-49d3-89b6-f4efec4f63ba" providerId="ADAL" clId="{38597B92-D1A9-4C6F-BCFE-0A27110F0537}" dt="2025-09-09T14:03:50.967" v="13" actId="20577"/>
        <pc:sldMkLst>
          <pc:docMk/>
          <pc:sldMk cId="2231469731" sldId="263"/>
        </pc:sldMkLst>
        <pc:graphicFrameChg chg="mod">
          <ac:chgData name="Valerie Hogg" userId="6e275acc-9d2d-49d3-89b6-f4efec4f63ba" providerId="ADAL" clId="{38597B92-D1A9-4C6F-BCFE-0A27110F0537}" dt="2025-09-09T14:03:50.967" v="13" actId="20577"/>
          <ac:graphicFrameMkLst>
            <pc:docMk/>
            <pc:sldMk cId="2231469731" sldId="263"/>
            <ac:graphicFrameMk id="4" creationId="{9789C7A4-46CB-4141-924F-D1F7707A52A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3F1A85-8A2C-446F-B809-30EC3C70CF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CC6E10A-6B7D-44C5-BE80-9A1D7CDCF89C}">
      <dgm:prSet phldrT="[Text]"/>
      <dgm:spPr/>
      <dgm:t>
        <a:bodyPr/>
        <a:lstStyle/>
        <a:p>
          <a:r>
            <a:rPr lang="en-GB" dirty="0"/>
            <a:t>Director of IT &amp; Digital</a:t>
          </a:r>
        </a:p>
      </dgm:t>
    </dgm:pt>
    <dgm:pt modelId="{C03EC3B3-BC34-4A5A-8A66-0BB4B6F3B477}" type="parTrans" cxnId="{5416D4F4-41CF-4487-A4BB-8BEDB9F99732}">
      <dgm:prSet/>
      <dgm:spPr/>
      <dgm:t>
        <a:bodyPr/>
        <a:lstStyle/>
        <a:p>
          <a:endParaRPr lang="en-GB"/>
        </a:p>
      </dgm:t>
    </dgm:pt>
    <dgm:pt modelId="{0A819C9C-B6A1-42B4-AAD3-E8AF5A73732D}" type="sibTrans" cxnId="{5416D4F4-41CF-4487-A4BB-8BEDB9F99732}">
      <dgm:prSet/>
      <dgm:spPr/>
      <dgm:t>
        <a:bodyPr/>
        <a:lstStyle/>
        <a:p>
          <a:endParaRPr lang="en-GB"/>
        </a:p>
      </dgm:t>
    </dgm:pt>
    <dgm:pt modelId="{E614B6CB-55CB-4F0A-8B18-B32C48624808}">
      <dgm:prSet phldrT="[Text]"/>
      <dgm:spPr/>
      <dgm:t>
        <a:bodyPr/>
        <a:lstStyle/>
        <a:p>
          <a:r>
            <a:rPr lang="en-GB" dirty="0"/>
            <a:t>IT Services Manager</a:t>
          </a:r>
        </a:p>
      </dgm:t>
    </dgm:pt>
    <dgm:pt modelId="{4D85ACFE-BE26-4E15-AAE3-8CCF2DE4ED38}" type="parTrans" cxnId="{A9818101-7145-42D2-968C-E440197BFF16}">
      <dgm:prSet/>
      <dgm:spPr/>
      <dgm:t>
        <a:bodyPr/>
        <a:lstStyle/>
        <a:p>
          <a:endParaRPr lang="en-GB"/>
        </a:p>
      </dgm:t>
    </dgm:pt>
    <dgm:pt modelId="{8795C138-75D8-42FF-8067-BF942351F180}" type="sibTrans" cxnId="{A9818101-7145-42D2-968C-E440197BFF16}">
      <dgm:prSet/>
      <dgm:spPr/>
      <dgm:t>
        <a:bodyPr/>
        <a:lstStyle/>
        <a:p>
          <a:endParaRPr lang="en-GB"/>
        </a:p>
      </dgm:t>
    </dgm:pt>
    <dgm:pt modelId="{87C63C5A-7776-4112-A9B8-589EE6AA9772}">
      <dgm:prSet/>
      <dgm:spPr/>
      <dgm:t>
        <a:bodyPr/>
        <a:lstStyle/>
        <a:p>
          <a:endParaRPr lang="en-GB" dirty="0"/>
        </a:p>
        <a:p>
          <a:r>
            <a:rPr lang="en-GB" dirty="0"/>
            <a:t>Information &amp; Data Management Analyst</a:t>
          </a:r>
        </a:p>
        <a:p>
          <a:endParaRPr lang="en-GB" dirty="0"/>
        </a:p>
      </dgm:t>
    </dgm:pt>
    <dgm:pt modelId="{2322236C-60FE-4692-9ACB-B00BACAC8E18}" type="parTrans" cxnId="{FB2262F1-0A14-45BF-8C04-9DBCF51073D5}">
      <dgm:prSet/>
      <dgm:spPr/>
      <dgm:t>
        <a:bodyPr/>
        <a:lstStyle/>
        <a:p>
          <a:endParaRPr lang="en-GB"/>
        </a:p>
      </dgm:t>
    </dgm:pt>
    <dgm:pt modelId="{12296C08-3560-41D5-BAC2-B9CA3AC813F5}" type="sibTrans" cxnId="{FB2262F1-0A14-45BF-8C04-9DBCF51073D5}">
      <dgm:prSet/>
      <dgm:spPr/>
      <dgm:t>
        <a:bodyPr/>
        <a:lstStyle/>
        <a:p>
          <a:endParaRPr lang="en-GB"/>
        </a:p>
      </dgm:t>
    </dgm:pt>
    <dgm:pt modelId="{D30A3393-7B78-4D65-AAA6-6ABC959AE0E0}">
      <dgm:prSet/>
      <dgm:spPr/>
      <dgm:t>
        <a:bodyPr/>
        <a:lstStyle/>
        <a:p>
          <a:r>
            <a:rPr lang="en-GB" dirty="0"/>
            <a:t>Applications &amp; Information Management Analyst</a:t>
          </a:r>
        </a:p>
      </dgm:t>
    </dgm:pt>
    <dgm:pt modelId="{997360F0-E9C6-445F-BAE9-29A2A1C1AA4D}" type="parTrans" cxnId="{ED076B8A-15F1-4CE7-ABFB-53A58E8461D8}">
      <dgm:prSet/>
      <dgm:spPr/>
      <dgm:t>
        <a:bodyPr/>
        <a:lstStyle/>
        <a:p>
          <a:endParaRPr lang="en-GB"/>
        </a:p>
      </dgm:t>
    </dgm:pt>
    <dgm:pt modelId="{C6306ED2-B121-487E-AB6A-746293D9ED97}" type="sibTrans" cxnId="{ED076B8A-15F1-4CE7-ABFB-53A58E8461D8}">
      <dgm:prSet/>
      <dgm:spPr/>
      <dgm:t>
        <a:bodyPr/>
        <a:lstStyle/>
        <a:p>
          <a:endParaRPr lang="en-GB"/>
        </a:p>
      </dgm:t>
    </dgm:pt>
    <dgm:pt modelId="{A56FC073-0F69-4E2D-BC1D-0C4EACAA7D62}">
      <dgm:prSet/>
      <dgm:spPr/>
      <dgm:t>
        <a:bodyPr/>
        <a:lstStyle/>
        <a:p>
          <a:r>
            <a:rPr lang="en-GB" dirty="0"/>
            <a:t>Senior IT Technician</a:t>
          </a:r>
        </a:p>
      </dgm:t>
    </dgm:pt>
    <dgm:pt modelId="{AC584A8C-3D75-486D-80CB-A84B30318EEA}" type="parTrans" cxnId="{83F43AD3-E79C-4615-A44D-39C96239E4E3}">
      <dgm:prSet/>
      <dgm:spPr/>
      <dgm:t>
        <a:bodyPr/>
        <a:lstStyle/>
        <a:p>
          <a:endParaRPr lang="en-GB"/>
        </a:p>
      </dgm:t>
    </dgm:pt>
    <dgm:pt modelId="{626D4CFD-736D-4D44-B37B-FFAB4BFC7EF3}" type="sibTrans" cxnId="{83F43AD3-E79C-4615-A44D-39C96239E4E3}">
      <dgm:prSet/>
      <dgm:spPr/>
      <dgm:t>
        <a:bodyPr/>
        <a:lstStyle/>
        <a:p>
          <a:endParaRPr lang="en-GB"/>
        </a:p>
      </dgm:t>
    </dgm:pt>
    <dgm:pt modelId="{C1648438-B846-488E-AD3B-1CC140115DFC}">
      <dgm:prSet/>
      <dgm:spPr/>
      <dgm:t>
        <a:bodyPr/>
        <a:lstStyle/>
        <a:p>
          <a:r>
            <a:rPr lang="en-GB" dirty="0"/>
            <a:t>IT Helpdesk &amp; User Support Technician</a:t>
          </a:r>
        </a:p>
      </dgm:t>
    </dgm:pt>
    <dgm:pt modelId="{CBE9D8B8-4B56-4128-986A-BFB268CC7283}" type="parTrans" cxnId="{3F61D159-A80C-4FD8-856E-12F89AC4BC46}">
      <dgm:prSet/>
      <dgm:spPr/>
      <dgm:t>
        <a:bodyPr/>
        <a:lstStyle/>
        <a:p>
          <a:endParaRPr lang="en-GB"/>
        </a:p>
      </dgm:t>
    </dgm:pt>
    <dgm:pt modelId="{E0507401-296A-49F0-AF9C-1C94FAE3E62A}" type="sibTrans" cxnId="{3F61D159-A80C-4FD8-856E-12F89AC4BC46}">
      <dgm:prSet/>
      <dgm:spPr/>
      <dgm:t>
        <a:bodyPr/>
        <a:lstStyle/>
        <a:p>
          <a:endParaRPr lang="en-GB"/>
        </a:p>
      </dgm:t>
    </dgm:pt>
    <dgm:pt modelId="{004C03B0-1857-464B-B200-2918DF9B2EB7}">
      <dgm:prSet/>
      <dgm:spPr/>
      <dgm:t>
        <a:bodyPr/>
        <a:lstStyle/>
        <a:p>
          <a:r>
            <a:rPr lang="en-GB" dirty="0"/>
            <a:t>Applications &amp; Information Management Analyst</a:t>
          </a:r>
        </a:p>
      </dgm:t>
    </dgm:pt>
    <dgm:pt modelId="{FF923789-2E97-4106-A2F5-65E4244349B7}" type="parTrans" cxnId="{E3BA01EA-9DB4-4A0D-9871-5264B44E96F5}">
      <dgm:prSet/>
      <dgm:spPr/>
      <dgm:t>
        <a:bodyPr/>
        <a:lstStyle/>
        <a:p>
          <a:endParaRPr lang="en-GB"/>
        </a:p>
      </dgm:t>
    </dgm:pt>
    <dgm:pt modelId="{03CF4C8F-A618-4C36-834D-6F5275282C40}" type="sibTrans" cxnId="{E3BA01EA-9DB4-4A0D-9871-5264B44E96F5}">
      <dgm:prSet/>
      <dgm:spPr/>
      <dgm:t>
        <a:bodyPr/>
        <a:lstStyle/>
        <a:p>
          <a:endParaRPr lang="en-GB"/>
        </a:p>
      </dgm:t>
    </dgm:pt>
    <dgm:pt modelId="{48AC8026-3C32-4681-A344-ED2A3C0B9C3D}">
      <dgm:prSet/>
      <dgm:spPr/>
      <dgm:t>
        <a:bodyPr/>
        <a:lstStyle/>
        <a:p>
          <a:r>
            <a:rPr lang="en-GB"/>
            <a:t>IT </a:t>
          </a:r>
          <a:r>
            <a:rPr lang="en-GB" dirty="0"/>
            <a:t>Helpdesk Technician MA</a:t>
          </a:r>
        </a:p>
      </dgm:t>
    </dgm:pt>
    <dgm:pt modelId="{AD199253-374A-49F2-AB94-086F27AD333B}" type="parTrans" cxnId="{BECBDB93-3948-4B79-93EE-81F2300B97E6}">
      <dgm:prSet/>
      <dgm:spPr/>
      <dgm:t>
        <a:bodyPr/>
        <a:lstStyle/>
        <a:p>
          <a:endParaRPr lang="en-GB"/>
        </a:p>
      </dgm:t>
    </dgm:pt>
    <dgm:pt modelId="{1ED283E8-5F02-4D4B-A7DE-B5E0F6863A72}" type="sibTrans" cxnId="{BECBDB93-3948-4B79-93EE-81F2300B97E6}">
      <dgm:prSet/>
      <dgm:spPr/>
      <dgm:t>
        <a:bodyPr/>
        <a:lstStyle/>
        <a:p>
          <a:endParaRPr lang="en-GB"/>
        </a:p>
      </dgm:t>
    </dgm:pt>
    <dgm:pt modelId="{227B2080-712E-4EC6-8AD1-D406254B9E3E}">
      <dgm:prSet/>
      <dgm:spPr/>
      <dgm:t>
        <a:bodyPr/>
        <a:lstStyle/>
        <a:p>
          <a:r>
            <a:rPr lang="en-GB" dirty="0"/>
            <a:t>IT Helpdesk &amp; User Support Technician</a:t>
          </a:r>
        </a:p>
      </dgm:t>
    </dgm:pt>
    <dgm:pt modelId="{962E41DB-4ABD-46DA-9B7E-BB744D441A35}" type="parTrans" cxnId="{D067809E-5D46-4ADD-963F-29510BED03AB}">
      <dgm:prSet/>
      <dgm:spPr/>
      <dgm:t>
        <a:bodyPr/>
        <a:lstStyle/>
        <a:p>
          <a:endParaRPr lang="en-GB"/>
        </a:p>
      </dgm:t>
    </dgm:pt>
    <dgm:pt modelId="{62408D16-311E-49C5-8FBD-C09E59175AA1}" type="sibTrans" cxnId="{D067809E-5D46-4ADD-963F-29510BED03AB}">
      <dgm:prSet/>
      <dgm:spPr/>
      <dgm:t>
        <a:bodyPr/>
        <a:lstStyle/>
        <a:p>
          <a:endParaRPr lang="en-GB"/>
        </a:p>
      </dgm:t>
    </dgm:pt>
    <dgm:pt modelId="{2DF8EF07-44F4-4BBF-AE5A-3AB44DD6C257}">
      <dgm:prSet/>
      <dgm:spPr/>
      <dgm:t>
        <a:bodyPr/>
        <a:lstStyle/>
        <a:p>
          <a:r>
            <a:rPr lang="en-GB" dirty="0"/>
            <a:t>Records &amp; Info Governance Manager</a:t>
          </a:r>
        </a:p>
      </dgm:t>
    </dgm:pt>
    <dgm:pt modelId="{0BF0C6A2-C166-4A6A-9BA7-65E0ADF7F85D}" type="parTrans" cxnId="{E0BF37A2-A004-4E6D-AB9B-89380A9B8E1A}">
      <dgm:prSet/>
      <dgm:spPr/>
      <dgm:t>
        <a:bodyPr/>
        <a:lstStyle/>
        <a:p>
          <a:endParaRPr lang="en-GB"/>
        </a:p>
      </dgm:t>
    </dgm:pt>
    <dgm:pt modelId="{15C2E25A-DA3E-4D25-86C7-86C2BD4C5A4A}" type="sibTrans" cxnId="{E0BF37A2-A004-4E6D-AB9B-89380A9B8E1A}">
      <dgm:prSet/>
      <dgm:spPr/>
      <dgm:t>
        <a:bodyPr/>
        <a:lstStyle/>
        <a:p>
          <a:endParaRPr lang="en-GB"/>
        </a:p>
      </dgm:t>
    </dgm:pt>
    <dgm:pt modelId="{2A6A44D8-8242-4AC5-8402-AA9AFBC63FBF}" type="pres">
      <dgm:prSet presAssocID="{0C3F1A85-8A2C-446F-B809-30EC3C70CF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AA4258C-467A-4B8E-9D5D-B383DA6ECFB3}" type="pres">
      <dgm:prSet presAssocID="{2CC6E10A-6B7D-44C5-BE80-9A1D7CDCF89C}" presName="hierRoot1" presStyleCnt="0">
        <dgm:presLayoutVars>
          <dgm:hierBranch val="init"/>
        </dgm:presLayoutVars>
      </dgm:prSet>
      <dgm:spPr/>
    </dgm:pt>
    <dgm:pt modelId="{F4EB53C4-F739-4F80-B048-41FF27C8B5B1}" type="pres">
      <dgm:prSet presAssocID="{2CC6E10A-6B7D-44C5-BE80-9A1D7CDCF89C}" presName="rootComposite1" presStyleCnt="0"/>
      <dgm:spPr/>
    </dgm:pt>
    <dgm:pt modelId="{1BFC5AD1-0214-474A-BF5B-D977815212EB}" type="pres">
      <dgm:prSet presAssocID="{2CC6E10A-6B7D-44C5-BE80-9A1D7CDCF89C}" presName="rootText1" presStyleLbl="node0" presStyleIdx="0" presStyleCnt="1">
        <dgm:presLayoutVars>
          <dgm:chPref val="3"/>
        </dgm:presLayoutVars>
      </dgm:prSet>
      <dgm:spPr/>
    </dgm:pt>
    <dgm:pt modelId="{65A73826-6570-4205-96DB-0FB980ED2C58}" type="pres">
      <dgm:prSet presAssocID="{2CC6E10A-6B7D-44C5-BE80-9A1D7CDCF89C}" presName="rootConnector1" presStyleLbl="node1" presStyleIdx="0" presStyleCnt="0"/>
      <dgm:spPr/>
    </dgm:pt>
    <dgm:pt modelId="{5052B326-DD2A-4524-B383-94D87D18FB96}" type="pres">
      <dgm:prSet presAssocID="{2CC6E10A-6B7D-44C5-BE80-9A1D7CDCF89C}" presName="hierChild2" presStyleCnt="0"/>
      <dgm:spPr/>
    </dgm:pt>
    <dgm:pt modelId="{51768D8D-3FD7-4095-BDFC-05B67FC8CB15}" type="pres">
      <dgm:prSet presAssocID="{4D85ACFE-BE26-4E15-AAE3-8CCF2DE4ED38}" presName="Name37" presStyleLbl="parChTrans1D2" presStyleIdx="0" presStyleCnt="5"/>
      <dgm:spPr/>
    </dgm:pt>
    <dgm:pt modelId="{3CD411A3-051A-4D72-8AA7-44FE5BADB9EF}" type="pres">
      <dgm:prSet presAssocID="{E614B6CB-55CB-4F0A-8B18-B32C48624808}" presName="hierRoot2" presStyleCnt="0">
        <dgm:presLayoutVars>
          <dgm:hierBranch val="hang"/>
        </dgm:presLayoutVars>
      </dgm:prSet>
      <dgm:spPr/>
    </dgm:pt>
    <dgm:pt modelId="{6C950F71-20D1-4135-8718-9DD3E66B28B1}" type="pres">
      <dgm:prSet presAssocID="{E614B6CB-55CB-4F0A-8B18-B32C48624808}" presName="rootComposite" presStyleCnt="0"/>
      <dgm:spPr/>
    </dgm:pt>
    <dgm:pt modelId="{72E16548-BF50-4D3B-9011-0810128A84F7}" type="pres">
      <dgm:prSet presAssocID="{E614B6CB-55CB-4F0A-8B18-B32C48624808}" presName="rootText" presStyleLbl="node2" presStyleIdx="0" presStyleCnt="5">
        <dgm:presLayoutVars>
          <dgm:chPref val="3"/>
        </dgm:presLayoutVars>
      </dgm:prSet>
      <dgm:spPr/>
    </dgm:pt>
    <dgm:pt modelId="{4DE5210F-BBFF-44BA-8A12-111D6416418B}" type="pres">
      <dgm:prSet presAssocID="{E614B6CB-55CB-4F0A-8B18-B32C48624808}" presName="rootConnector" presStyleLbl="node2" presStyleIdx="0" presStyleCnt="5"/>
      <dgm:spPr/>
    </dgm:pt>
    <dgm:pt modelId="{926781E1-8517-48F9-A6DF-A0FD45F2857A}" type="pres">
      <dgm:prSet presAssocID="{E614B6CB-55CB-4F0A-8B18-B32C48624808}" presName="hierChild4" presStyleCnt="0"/>
      <dgm:spPr/>
    </dgm:pt>
    <dgm:pt modelId="{02732370-E41F-4FB5-8150-2B4C185007BC}" type="pres">
      <dgm:prSet presAssocID="{AC584A8C-3D75-486D-80CB-A84B30318EEA}" presName="Name48" presStyleLbl="parChTrans1D3" presStyleIdx="0" presStyleCnt="4"/>
      <dgm:spPr/>
    </dgm:pt>
    <dgm:pt modelId="{3A298E0C-4766-4869-B70B-3F9DB1E139B8}" type="pres">
      <dgm:prSet presAssocID="{A56FC073-0F69-4E2D-BC1D-0C4EACAA7D62}" presName="hierRoot2" presStyleCnt="0">
        <dgm:presLayoutVars>
          <dgm:hierBranch val="init"/>
        </dgm:presLayoutVars>
      </dgm:prSet>
      <dgm:spPr/>
    </dgm:pt>
    <dgm:pt modelId="{5545B49C-6482-45C8-8D9D-92EA03F4D238}" type="pres">
      <dgm:prSet presAssocID="{A56FC073-0F69-4E2D-BC1D-0C4EACAA7D62}" presName="rootComposite" presStyleCnt="0"/>
      <dgm:spPr/>
    </dgm:pt>
    <dgm:pt modelId="{9DE28E54-FE20-410E-830B-71D03E4B6216}" type="pres">
      <dgm:prSet presAssocID="{A56FC073-0F69-4E2D-BC1D-0C4EACAA7D62}" presName="rootText" presStyleLbl="node3" presStyleIdx="0" presStyleCnt="4">
        <dgm:presLayoutVars>
          <dgm:chPref val="3"/>
        </dgm:presLayoutVars>
      </dgm:prSet>
      <dgm:spPr/>
    </dgm:pt>
    <dgm:pt modelId="{203CD697-E6D4-4A1D-B8B2-08B58D3BC594}" type="pres">
      <dgm:prSet presAssocID="{A56FC073-0F69-4E2D-BC1D-0C4EACAA7D62}" presName="rootConnector" presStyleLbl="node3" presStyleIdx="0" presStyleCnt="4"/>
      <dgm:spPr/>
    </dgm:pt>
    <dgm:pt modelId="{03F8DE07-2A32-4DA6-9678-B88A8F5A80EA}" type="pres">
      <dgm:prSet presAssocID="{A56FC073-0F69-4E2D-BC1D-0C4EACAA7D62}" presName="hierChild4" presStyleCnt="0"/>
      <dgm:spPr/>
    </dgm:pt>
    <dgm:pt modelId="{C7BC608B-DDFD-4900-9275-282FC322DC0A}" type="pres">
      <dgm:prSet presAssocID="{A56FC073-0F69-4E2D-BC1D-0C4EACAA7D62}" presName="hierChild5" presStyleCnt="0"/>
      <dgm:spPr/>
    </dgm:pt>
    <dgm:pt modelId="{18FA7415-364E-4E1B-8E0A-7DF34B61B7C0}" type="pres">
      <dgm:prSet presAssocID="{CBE9D8B8-4B56-4128-986A-BFB268CC7283}" presName="Name48" presStyleLbl="parChTrans1D3" presStyleIdx="1" presStyleCnt="4"/>
      <dgm:spPr/>
    </dgm:pt>
    <dgm:pt modelId="{6654AF07-44DC-4841-95E2-08736A74CBF0}" type="pres">
      <dgm:prSet presAssocID="{C1648438-B846-488E-AD3B-1CC140115DFC}" presName="hierRoot2" presStyleCnt="0">
        <dgm:presLayoutVars>
          <dgm:hierBranch val="init"/>
        </dgm:presLayoutVars>
      </dgm:prSet>
      <dgm:spPr/>
    </dgm:pt>
    <dgm:pt modelId="{0E4F4831-8EAB-4996-8AF4-570FE29A49E8}" type="pres">
      <dgm:prSet presAssocID="{C1648438-B846-488E-AD3B-1CC140115DFC}" presName="rootComposite" presStyleCnt="0"/>
      <dgm:spPr/>
    </dgm:pt>
    <dgm:pt modelId="{234C44C5-BDCE-43E5-9E21-5F05DC605174}" type="pres">
      <dgm:prSet presAssocID="{C1648438-B846-488E-AD3B-1CC140115DFC}" presName="rootText" presStyleLbl="node3" presStyleIdx="1" presStyleCnt="4">
        <dgm:presLayoutVars>
          <dgm:chPref val="3"/>
        </dgm:presLayoutVars>
      </dgm:prSet>
      <dgm:spPr/>
    </dgm:pt>
    <dgm:pt modelId="{8947984D-8C3C-4FAB-849B-4B9EEF3FEC66}" type="pres">
      <dgm:prSet presAssocID="{C1648438-B846-488E-AD3B-1CC140115DFC}" presName="rootConnector" presStyleLbl="node3" presStyleIdx="1" presStyleCnt="4"/>
      <dgm:spPr/>
    </dgm:pt>
    <dgm:pt modelId="{8DACABB4-2EC1-4367-B4AF-5B443128BCD9}" type="pres">
      <dgm:prSet presAssocID="{C1648438-B846-488E-AD3B-1CC140115DFC}" presName="hierChild4" presStyleCnt="0"/>
      <dgm:spPr/>
    </dgm:pt>
    <dgm:pt modelId="{4305DE34-96CC-4DDC-87F1-C8C31D8293FD}" type="pres">
      <dgm:prSet presAssocID="{C1648438-B846-488E-AD3B-1CC140115DFC}" presName="hierChild5" presStyleCnt="0"/>
      <dgm:spPr/>
    </dgm:pt>
    <dgm:pt modelId="{F08A55ED-5F7C-4277-945C-34082F9C738E}" type="pres">
      <dgm:prSet presAssocID="{AD199253-374A-49F2-AB94-086F27AD333B}" presName="Name48" presStyleLbl="parChTrans1D3" presStyleIdx="2" presStyleCnt="4"/>
      <dgm:spPr/>
    </dgm:pt>
    <dgm:pt modelId="{0C76F51E-6D4C-43CF-BC45-9A37070B12F8}" type="pres">
      <dgm:prSet presAssocID="{48AC8026-3C32-4681-A344-ED2A3C0B9C3D}" presName="hierRoot2" presStyleCnt="0">
        <dgm:presLayoutVars>
          <dgm:hierBranch val="init"/>
        </dgm:presLayoutVars>
      </dgm:prSet>
      <dgm:spPr/>
    </dgm:pt>
    <dgm:pt modelId="{122933DA-8988-47DC-8004-E37ACAA328B4}" type="pres">
      <dgm:prSet presAssocID="{48AC8026-3C32-4681-A344-ED2A3C0B9C3D}" presName="rootComposite" presStyleCnt="0"/>
      <dgm:spPr/>
    </dgm:pt>
    <dgm:pt modelId="{5F558CA1-F9F8-4B18-A358-1E0DBC2B34B0}" type="pres">
      <dgm:prSet presAssocID="{48AC8026-3C32-4681-A344-ED2A3C0B9C3D}" presName="rootText" presStyleLbl="node3" presStyleIdx="2" presStyleCnt="4">
        <dgm:presLayoutVars>
          <dgm:chPref val="3"/>
        </dgm:presLayoutVars>
      </dgm:prSet>
      <dgm:spPr/>
    </dgm:pt>
    <dgm:pt modelId="{43D377FA-90CB-4CE3-89D8-3623FA81BF0A}" type="pres">
      <dgm:prSet presAssocID="{48AC8026-3C32-4681-A344-ED2A3C0B9C3D}" presName="rootConnector" presStyleLbl="node3" presStyleIdx="2" presStyleCnt="4"/>
      <dgm:spPr/>
    </dgm:pt>
    <dgm:pt modelId="{F34849FF-1B69-4ED4-99A3-066F916D598B}" type="pres">
      <dgm:prSet presAssocID="{48AC8026-3C32-4681-A344-ED2A3C0B9C3D}" presName="hierChild4" presStyleCnt="0"/>
      <dgm:spPr/>
    </dgm:pt>
    <dgm:pt modelId="{520175F5-4A4D-47AB-9F35-B9185924CD20}" type="pres">
      <dgm:prSet presAssocID="{48AC8026-3C32-4681-A344-ED2A3C0B9C3D}" presName="hierChild5" presStyleCnt="0"/>
      <dgm:spPr/>
    </dgm:pt>
    <dgm:pt modelId="{6BD61D2B-DDA9-41BE-B071-AE9404A26610}" type="pres">
      <dgm:prSet presAssocID="{962E41DB-4ABD-46DA-9B7E-BB744D441A35}" presName="Name48" presStyleLbl="parChTrans1D3" presStyleIdx="3" presStyleCnt="4"/>
      <dgm:spPr/>
    </dgm:pt>
    <dgm:pt modelId="{6FC04A6B-EFBC-4944-ACF0-A3FC2F5141C4}" type="pres">
      <dgm:prSet presAssocID="{227B2080-712E-4EC6-8AD1-D406254B9E3E}" presName="hierRoot2" presStyleCnt="0">
        <dgm:presLayoutVars>
          <dgm:hierBranch val="init"/>
        </dgm:presLayoutVars>
      </dgm:prSet>
      <dgm:spPr/>
    </dgm:pt>
    <dgm:pt modelId="{9BE255C9-95CE-4F1B-839F-5D309DD2373D}" type="pres">
      <dgm:prSet presAssocID="{227B2080-712E-4EC6-8AD1-D406254B9E3E}" presName="rootComposite" presStyleCnt="0"/>
      <dgm:spPr/>
    </dgm:pt>
    <dgm:pt modelId="{436ACBDF-5F37-4BC7-9DBE-7317FF11D620}" type="pres">
      <dgm:prSet presAssocID="{227B2080-712E-4EC6-8AD1-D406254B9E3E}" presName="rootText" presStyleLbl="node3" presStyleIdx="3" presStyleCnt="4">
        <dgm:presLayoutVars>
          <dgm:chPref val="3"/>
        </dgm:presLayoutVars>
      </dgm:prSet>
      <dgm:spPr/>
    </dgm:pt>
    <dgm:pt modelId="{04D52E27-3E57-474A-B671-D81E0534CC8C}" type="pres">
      <dgm:prSet presAssocID="{227B2080-712E-4EC6-8AD1-D406254B9E3E}" presName="rootConnector" presStyleLbl="node3" presStyleIdx="3" presStyleCnt="4"/>
      <dgm:spPr/>
    </dgm:pt>
    <dgm:pt modelId="{C6CA7C05-92DA-411C-944F-BEC23092F356}" type="pres">
      <dgm:prSet presAssocID="{227B2080-712E-4EC6-8AD1-D406254B9E3E}" presName="hierChild4" presStyleCnt="0"/>
      <dgm:spPr/>
    </dgm:pt>
    <dgm:pt modelId="{1671E894-17D7-4CFC-A560-F5A72E6F16B5}" type="pres">
      <dgm:prSet presAssocID="{227B2080-712E-4EC6-8AD1-D406254B9E3E}" presName="hierChild5" presStyleCnt="0"/>
      <dgm:spPr/>
    </dgm:pt>
    <dgm:pt modelId="{3FEB6CBB-147E-40BB-8EB0-E96485A0901C}" type="pres">
      <dgm:prSet presAssocID="{E614B6CB-55CB-4F0A-8B18-B32C48624808}" presName="hierChild5" presStyleCnt="0"/>
      <dgm:spPr/>
    </dgm:pt>
    <dgm:pt modelId="{FB8BCAC5-F770-4E54-8B72-682FC7F5244A}" type="pres">
      <dgm:prSet presAssocID="{2322236C-60FE-4692-9ACB-B00BACAC8E18}" presName="Name37" presStyleLbl="parChTrans1D2" presStyleIdx="1" presStyleCnt="5"/>
      <dgm:spPr/>
    </dgm:pt>
    <dgm:pt modelId="{59CFC36C-83CC-4556-A276-53FCDDFB50BB}" type="pres">
      <dgm:prSet presAssocID="{87C63C5A-7776-4112-A9B8-589EE6AA9772}" presName="hierRoot2" presStyleCnt="0">
        <dgm:presLayoutVars>
          <dgm:hierBranch val="init"/>
        </dgm:presLayoutVars>
      </dgm:prSet>
      <dgm:spPr/>
    </dgm:pt>
    <dgm:pt modelId="{A0B6E32E-C777-4BBB-A464-928C542A18BE}" type="pres">
      <dgm:prSet presAssocID="{87C63C5A-7776-4112-A9B8-589EE6AA9772}" presName="rootComposite" presStyleCnt="0"/>
      <dgm:spPr/>
    </dgm:pt>
    <dgm:pt modelId="{ECF771E3-C89D-4E36-A74A-50368E8272EC}" type="pres">
      <dgm:prSet presAssocID="{87C63C5A-7776-4112-A9B8-589EE6AA9772}" presName="rootText" presStyleLbl="node2" presStyleIdx="1" presStyleCnt="5">
        <dgm:presLayoutVars>
          <dgm:chPref val="3"/>
        </dgm:presLayoutVars>
      </dgm:prSet>
      <dgm:spPr/>
    </dgm:pt>
    <dgm:pt modelId="{FE63D0A4-1849-4531-8896-039E19C253A1}" type="pres">
      <dgm:prSet presAssocID="{87C63C5A-7776-4112-A9B8-589EE6AA9772}" presName="rootConnector" presStyleLbl="node2" presStyleIdx="1" presStyleCnt="5"/>
      <dgm:spPr/>
    </dgm:pt>
    <dgm:pt modelId="{CE07CADF-17DA-4638-9841-4EBBE1C9FB81}" type="pres">
      <dgm:prSet presAssocID="{87C63C5A-7776-4112-A9B8-589EE6AA9772}" presName="hierChild4" presStyleCnt="0"/>
      <dgm:spPr/>
    </dgm:pt>
    <dgm:pt modelId="{83BDFDFD-BAA1-4BD7-8E2D-6C9310B3095B}" type="pres">
      <dgm:prSet presAssocID="{87C63C5A-7776-4112-A9B8-589EE6AA9772}" presName="hierChild5" presStyleCnt="0"/>
      <dgm:spPr/>
    </dgm:pt>
    <dgm:pt modelId="{A7F7DC23-A006-44F6-876E-05B0E8AB6A02}" type="pres">
      <dgm:prSet presAssocID="{997360F0-E9C6-445F-BAE9-29A2A1C1AA4D}" presName="Name37" presStyleLbl="parChTrans1D2" presStyleIdx="2" presStyleCnt="5"/>
      <dgm:spPr/>
    </dgm:pt>
    <dgm:pt modelId="{F89DBAAC-431D-4230-83B8-5A0912520CFF}" type="pres">
      <dgm:prSet presAssocID="{D30A3393-7B78-4D65-AAA6-6ABC959AE0E0}" presName="hierRoot2" presStyleCnt="0">
        <dgm:presLayoutVars>
          <dgm:hierBranch val="init"/>
        </dgm:presLayoutVars>
      </dgm:prSet>
      <dgm:spPr/>
    </dgm:pt>
    <dgm:pt modelId="{9D11B741-376E-4629-B29D-3C22D9BAA2FC}" type="pres">
      <dgm:prSet presAssocID="{D30A3393-7B78-4D65-AAA6-6ABC959AE0E0}" presName="rootComposite" presStyleCnt="0"/>
      <dgm:spPr/>
    </dgm:pt>
    <dgm:pt modelId="{F872A710-35F5-4575-B461-751F2395CE6D}" type="pres">
      <dgm:prSet presAssocID="{D30A3393-7B78-4D65-AAA6-6ABC959AE0E0}" presName="rootText" presStyleLbl="node2" presStyleIdx="2" presStyleCnt="5">
        <dgm:presLayoutVars>
          <dgm:chPref val="3"/>
        </dgm:presLayoutVars>
      </dgm:prSet>
      <dgm:spPr/>
    </dgm:pt>
    <dgm:pt modelId="{07DCD46E-A438-4EE7-8DDE-6DEE0BA394D6}" type="pres">
      <dgm:prSet presAssocID="{D30A3393-7B78-4D65-AAA6-6ABC959AE0E0}" presName="rootConnector" presStyleLbl="node2" presStyleIdx="2" presStyleCnt="5"/>
      <dgm:spPr/>
    </dgm:pt>
    <dgm:pt modelId="{4C8207AF-F151-4188-89F3-3936C61989F8}" type="pres">
      <dgm:prSet presAssocID="{D30A3393-7B78-4D65-AAA6-6ABC959AE0E0}" presName="hierChild4" presStyleCnt="0"/>
      <dgm:spPr/>
    </dgm:pt>
    <dgm:pt modelId="{066D78C9-0821-483E-9117-F4E0212E36A2}" type="pres">
      <dgm:prSet presAssocID="{D30A3393-7B78-4D65-AAA6-6ABC959AE0E0}" presName="hierChild5" presStyleCnt="0"/>
      <dgm:spPr/>
    </dgm:pt>
    <dgm:pt modelId="{DF0AC84B-F7C5-428B-9773-A4BCD2AC132B}" type="pres">
      <dgm:prSet presAssocID="{FF923789-2E97-4106-A2F5-65E4244349B7}" presName="Name37" presStyleLbl="parChTrans1D2" presStyleIdx="3" presStyleCnt="5"/>
      <dgm:spPr/>
    </dgm:pt>
    <dgm:pt modelId="{0D7A49F9-62EA-4A61-846E-38C13AE949AD}" type="pres">
      <dgm:prSet presAssocID="{004C03B0-1857-464B-B200-2918DF9B2EB7}" presName="hierRoot2" presStyleCnt="0">
        <dgm:presLayoutVars>
          <dgm:hierBranch val="init"/>
        </dgm:presLayoutVars>
      </dgm:prSet>
      <dgm:spPr/>
    </dgm:pt>
    <dgm:pt modelId="{8D7369B3-7361-490A-A5B8-82F5B0416104}" type="pres">
      <dgm:prSet presAssocID="{004C03B0-1857-464B-B200-2918DF9B2EB7}" presName="rootComposite" presStyleCnt="0"/>
      <dgm:spPr/>
    </dgm:pt>
    <dgm:pt modelId="{E1EBA951-0D7C-4E1D-B5B2-7814AD60DB77}" type="pres">
      <dgm:prSet presAssocID="{004C03B0-1857-464B-B200-2918DF9B2EB7}" presName="rootText" presStyleLbl="node2" presStyleIdx="3" presStyleCnt="5">
        <dgm:presLayoutVars>
          <dgm:chPref val="3"/>
        </dgm:presLayoutVars>
      </dgm:prSet>
      <dgm:spPr/>
    </dgm:pt>
    <dgm:pt modelId="{17FFA1DE-801B-45B5-9424-174B0A344658}" type="pres">
      <dgm:prSet presAssocID="{004C03B0-1857-464B-B200-2918DF9B2EB7}" presName="rootConnector" presStyleLbl="node2" presStyleIdx="3" presStyleCnt="5"/>
      <dgm:spPr/>
    </dgm:pt>
    <dgm:pt modelId="{997C67CA-F9D9-4DA8-9BC3-B70AF311079B}" type="pres">
      <dgm:prSet presAssocID="{004C03B0-1857-464B-B200-2918DF9B2EB7}" presName="hierChild4" presStyleCnt="0"/>
      <dgm:spPr/>
    </dgm:pt>
    <dgm:pt modelId="{0C95574C-F0B9-47E9-8E2A-4CF8C6FB8BAB}" type="pres">
      <dgm:prSet presAssocID="{004C03B0-1857-464B-B200-2918DF9B2EB7}" presName="hierChild5" presStyleCnt="0"/>
      <dgm:spPr/>
    </dgm:pt>
    <dgm:pt modelId="{4FC41B3D-EDFE-4F93-82F0-FE3D2C63309B}" type="pres">
      <dgm:prSet presAssocID="{0BF0C6A2-C166-4A6A-9BA7-65E0ADF7F85D}" presName="Name37" presStyleLbl="parChTrans1D2" presStyleIdx="4" presStyleCnt="5"/>
      <dgm:spPr/>
    </dgm:pt>
    <dgm:pt modelId="{4944271E-32A8-4972-BFC3-B7F3A346A5CD}" type="pres">
      <dgm:prSet presAssocID="{2DF8EF07-44F4-4BBF-AE5A-3AB44DD6C257}" presName="hierRoot2" presStyleCnt="0">
        <dgm:presLayoutVars>
          <dgm:hierBranch val="init"/>
        </dgm:presLayoutVars>
      </dgm:prSet>
      <dgm:spPr/>
    </dgm:pt>
    <dgm:pt modelId="{5DC9DE5D-24C4-4E5F-A4D9-95DB8273F2F4}" type="pres">
      <dgm:prSet presAssocID="{2DF8EF07-44F4-4BBF-AE5A-3AB44DD6C257}" presName="rootComposite" presStyleCnt="0"/>
      <dgm:spPr/>
    </dgm:pt>
    <dgm:pt modelId="{97FBEFF8-AED5-4836-A5E2-6D8F27A4C12C}" type="pres">
      <dgm:prSet presAssocID="{2DF8EF07-44F4-4BBF-AE5A-3AB44DD6C257}" presName="rootText" presStyleLbl="node2" presStyleIdx="4" presStyleCnt="5">
        <dgm:presLayoutVars>
          <dgm:chPref val="3"/>
        </dgm:presLayoutVars>
      </dgm:prSet>
      <dgm:spPr/>
    </dgm:pt>
    <dgm:pt modelId="{7635754B-35B4-4722-A0E0-FD7ED3E0D64C}" type="pres">
      <dgm:prSet presAssocID="{2DF8EF07-44F4-4BBF-AE5A-3AB44DD6C257}" presName="rootConnector" presStyleLbl="node2" presStyleIdx="4" presStyleCnt="5"/>
      <dgm:spPr/>
    </dgm:pt>
    <dgm:pt modelId="{5F749F23-9354-4644-8FE6-983F06115777}" type="pres">
      <dgm:prSet presAssocID="{2DF8EF07-44F4-4BBF-AE5A-3AB44DD6C257}" presName="hierChild4" presStyleCnt="0"/>
      <dgm:spPr/>
    </dgm:pt>
    <dgm:pt modelId="{1D3C31A6-3352-440B-97AA-CD3C0B7AAE4E}" type="pres">
      <dgm:prSet presAssocID="{2DF8EF07-44F4-4BBF-AE5A-3AB44DD6C257}" presName="hierChild5" presStyleCnt="0"/>
      <dgm:spPr/>
    </dgm:pt>
    <dgm:pt modelId="{4DF889B3-9603-4DBB-97C3-AEB0B5CCADDB}" type="pres">
      <dgm:prSet presAssocID="{2CC6E10A-6B7D-44C5-BE80-9A1D7CDCF89C}" presName="hierChild3" presStyleCnt="0"/>
      <dgm:spPr/>
    </dgm:pt>
  </dgm:ptLst>
  <dgm:cxnLst>
    <dgm:cxn modelId="{A9818101-7145-42D2-968C-E440197BFF16}" srcId="{2CC6E10A-6B7D-44C5-BE80-9A1D7CDCF89C}" destId="{E614B6CB-55CB-4F0A-8B18-B32C48624808}" srcOrd="0" destOrd="0" parTransId="{4D85ACFE-BE26-4E15-AAE3-8CCF2DE4ED38}" sibTransId="{8795C138-75D8-42FF-8067-BF942351F180}"/>
    <dgm:cxn modelId="{74FC0A03-BBA6-40FB-B9E4-B660D6E51434}" type="presOf" srcId="{004C03B0-1857-464B-B200-2918DF9B2EB7}" destId="{E1EBA951-0D7C-4E1D-B5B2-7814AD60DB77}" srcOrd="0" destOrd="0" presId="urn:microsoft.com/office/officeart/2005/8/layout/orgChart1"/>
    <dgm:cxn modelId="{3746E405-3361-4880-952B-876BD836371A}" type="presOf" srcId="{2CC6E10A-6B7D-44C5-BE80-9A1D7CDCF89C}" destId="{1BFC5AD1-0214-474A-BF5B-D977815212EB}" srcOrd="0" destOrd="0" presId="urn:microsoft.com/office/officeart/2005/8/layout/orgChart1"/>
    <dgm:cxn modelId="{EF4CFF06-143D-4E3F-8199-CD50BA9DA033}" type="presOf" srcId="{962E41DB-4ABD-46DA-9B7E-BB744D441A35}" destId="{6BD61D2B-DDA9-41BE-B071-AE9404A26610}" srcOrd="0" destOrd="0" presId="urn:microsoft.com/office/officeart/2005/8/layout/orgChart1"/>
    <dgm:cxn modelId="{FCEE600B-2B20-4966-8F27-88E177957FAE}" type="presOf" srcId="{AC584A8C-3D75-486D-80CB-A84B30318EEA}" destId="{02732370-E41F-4FB5-8150-2B4C185007BC}" srcOrd="0" destOrd="0" presId="urn:microsoft.com/office/officeart/2005/8/layout/orgChart1"/>
    <dgm:cxn modelId="{EEFCB20F-1D8B-4C6B-B643-4766E5E60C86}" type="presOf" srcId="{2DF8EF07-44F4-4BBF-AE5A-3AB44DD6C257}" destId="{97FBEFF8-AED5-4836-A5E2-6D8F27A4C12C}" srcOrd="0" destOrd="0" presId="urn:microsoft.com/office/officeart/2005/8/layout/orgChart1"/>
    <dgm:cxn modelId="{FD62BC20-AB18-4D66-A68A-E4A509D5A357}" type="presOf" srcId="{48AC8026-3C32-4681-A344-ED2A3C0B9C3D}" destId="{43D377FA-90CB-4CE3-89D8-3623FA81BF0A}" srcOrd="1" destOrd="0" presId="urn:microsoft.com/office/officeart/2005/8/layout/orgChart1"/>
    <dgm:cxn modelId="{DAAA2537-6B87-4681-8F16-190523231E40}" type="presOf" srcId="{E614B6CB-55CB-4F0A-8B18-B32C48624808}" destId="{72E16548-BF50-4D3B-9011-0810128A84F7}" srcOrd="0" destOrd="0" presId="urn:microsoft.com/office/officeart/2005/8/layout/orgChart1"/>
    <dgm:cxn modelId="{2D6D2738-04D0-4FAC-962C-53895D8AE3FD}" type="presOf" srcId="{A56FC073-0F69-4E2D-BC1D-0C4EACAA7D62}" destId="{203CD697-E6D4-4A1D-B8B2-08B58D3BC594}" srcOrd="1" destOrd="0" presId="urn:microsoft.com/office/officeart/2005/8/layout/orgChart1"/>
    <dgm:cxn modelId="{972CB540-30B4-40E8-8713-67356FC49870}" type="presOf" srcId="{997360F0-E9C6-445F-BAE9-29A2A1C1AA4D}" destId="{A7F7DC23-A006-44F6-876E-05B0E8AB6A02}" srcOrd="0" destOrd="0" presId="urn:microsoft.com/office/officeart/2005/8/layout/orgChart1"/>
    <dgm:cxn modelId="{DC12AE5F-47BB-45F4-AB0E-6D91A42C0261}" type="presOf" srcId="{0BF0C6A2-C166-4A6A-9BA7-65E0ADF7F85D}" destId="{4FC41B3D-EDFE-4F93-82F0-FE3D2C63309B}" srcOrd="0" destOrd="0" presId="urn:microsoft.com/office/officeart/2005/8/layout/orgChart1"/>
    <dgm:cxn modelId="{59E81765-30E1-45CA-BB7D-DAF7B7C5C9F9}" type="presOf" srcId="{2CC6E10A-6B7D-44C5-BE80-9A1D7CDCF89C}" destId="{65A73826-6570-4205-96DB-0FB980ED2C58}" srcOrd="1" destOrd="0" presId="urn:microsoft.com/office/officeart/2005/8/layout/orgChart1"/>
    <dgm:cxn modelId="{1E564647-EFC7-4307-8C1F-8116D2236924}" type="presOf" srcId="{4D85ACFE-BE26-4E15-AAE3-8CCF2DE4ED38}" destId="{51768D8D-3FD7-4095-BDFC-05B67FC8CB15}" srcOrd="0" destOrd="0" presId="urn:microsoft.com/office/officeart/2005/8/layout/orgChart1"/>
    <dgm:cxn modelId="{CEEEB472-BC7A-446F-A74D-5EFEA15F4897}" type="presOf" srcId="{FF923789-2E97-4106-A2F5-65E4244349B7}" destId="{DF0AC84B-F7C5-428B-9773-A4BCD2AC132B}" srcOrd="0" destOrd="0" presId="urn:microsoft.com/office/officeart/2005/8/layout/orgChart1"/>
    <dgm:cxn modelId="{23F40056-F2F4-4D8F-8CDC-495BEC0B6F45}" type="presOf" srcId="{CBE9D8B8-4B56-4128-986A-BFB268CC7283}" destId="{18FA7415-364E-4E1B-8E0A-7DF34B61B7C0}" srcOrd="0" destOrd="0" presId="urn:microsoft.com/office/officeart/2005/8/layout/orgChart1"/>
    <dgm:cxn modelId="{20D21E77-6238-46B9-A856-9A8DF18E34C8}" type="presOf" srcId="{D30A3393-7B78-4D65-AAA6-6ABC959AE0E0}" destId="{07DCD46E-A438-4EE7-8DDE-6DEE0BA394D6}" srcOrd="1" destOrd="0" presId="urn:microsoft.com/office/officeart/2005/8/layout/orgChart1"/>
    <dgm:cxn modelId="{3F61D159-A80C-4FD8-856E-12F89AC4BC46}" srcId="{E614B6CB-55CB-4F0A-8B18-B32C48624808}" destId="{C1648438-B846-488E-AD3B-1CC140115DFC}" srcOrd="1" destOrd="0" parTransId="{CBE9D8B8-4B56-4128-986A-BFB268CC7283}" sibTransId="{E0507401-296A-49F0-AF9C-1C94FAE3E62A}"/>
    <dgm:cxn modelId="{5060567B-B83B-41B8-8D35-F5BE7467B73A}" type="presOf" srcId="{0C3F1A85-8A2C-446F-B809-30EC3C70CF8D}" destId="{2A6A44D8-8242-4AC5-8402-AA9AFBC63FBF}" srcOrd="0" destOrd="0" presId="urn:microsoft.com/office/officeart/2005/8/layout/orgChart1"/>
    <dgm:cxn modelId="{1CEA3B81-7B5F-47B8-BE2F-C514F326B896}" type="presOf" srcId="{A56FC073-0F69-4E2D-BC1D-0C4EACAA7D62}" destId="{9DE28E54-FE20-410E-830B-71D03E4B6216}" srcOrd="0" destOrd="0" presId="urn:microsoft.com/office/officeart/2005/8/layout/orgChart1"/>
    <dgm:cxn modelId="{ED076B8A-15F1-4CE7-ABFB-53A58E8461D8}" srcId="{2CC6E10A-6B7D-44C5-BE80-9A1D7CDCF89C}" destId="{D30A3393-7B78-4D65-AAA6-6ABC959AE0E0}" srcOrd="2" destOrd="0" parTransId="{997360F0-E9C6-445F-BAE9-29A2A1C1AA4D}" sibTransId="{C6306ED2-B121-487E-AB6A-746293D9ED97}"/>
    <dgm:cxn modelId="{AEA4FC8E-0245-4F73-A55B-E30D7EDC200E}" type="presOf" srcId="{48AC8026-3C32-4681-A344-ED2A3C0B9C3D}" destId="{5F558CA1-F9F8-4B18-A358-1E0DBC2B34B0}" srcOrd="0" destOrd="0" presId="urn:microsoft.com/office/officeart/2005/8/layout/orgChart1"/>
    <dgm:cxn modelId="{BECBDB93-3948-4B79-93EE-81F2300B97E6}" srcId="{E614B6CB-55CB-4F0A-8B18-B32C48624808}" destId="{48AC8026-3C32-4681-A344-ED2A3C0B9C3D}" srcOrd="2" destOrd="0" parTransId="{AD199253-374A-49F2-AB94-086F27AD333B}" sibTransId="{1ED283E8-5F02-4D4B-A7DE-B5E0F6863A72}"/>
    <dgm:cxn modelId="{852E469E-5699-4B50-BA1C-3FEE89C00059}" type="presOf" srcId="{C1648438-B846-488E-AD3B-1CC140115DFC}" destId="{8947984D-8C3C-4FAB-849B-4B9EEF3FEC66}" srcOrd="1" destOrd="0" presId="urn:microsoft.com/office/officeart/2005/8/layout/orgChart1"/>
    <dgm:cxn modelId="{D067809E-5D46-4ADD-963F-29510BED03AB}" srcId="{E614B6CB-55CB-4F0A-8B18-B32C48624808}" destId="{227B2080-712E-4EC6-8AD1-D406254B9E3E}" srcOrd="3" destOrd="0" parTransId="{962E41DB-4ABD-46DA-9B7E-BB744D441A35}" sibTransId="{62408D16-311E-49C5-8FBD-C09E59175AA1}"/>
    <dgm:cxn modelId="{0B302AA0-EF20-4DF2-A1B7-96462ECA4E5F}" type="presOf" srcId="{227B2080-712E-4EC6-8AD1-D406254B9E3E}" destId="{04D52E27-3E57-474A-B671-D81E0534CC8C}" srcOrd="1" destOrd="0" presId="urn:microsoft.com/office/officeart/2005/8/layout/orgChart1"/>
    <dgm:cxn modelId="{E0BF37A2-A004-4E6D-AB9B-89380A9B8E1A}" srcId="{2CC6E10A-6B7D-44C5-BE80-9A1D7CDCF89C}" destId="{2DF8EF07-44F4-4BBF-AE5A-3AB44DD6C257}" srcOrd="4" destOrd="0" parTransId="{0BF0C6A2-C166-4A6A-9BA7-65E0ADF7F85D}" sibTransId="{15C2E25A-DA3E-4D25-86C7-86C2BD4C5A4A}"/>
    <dgm:cxn modelId="{ACC2ACA2-7E33-44A9-8E7B-5FB2584DB068}" type="presOf" srcId="{E614B6CB-55CB-4F0A-8B18-B32C48624808}" destId="{4DE5210F-BBFF-44BA-8A12-111D6416418B}" srcOrd="1" destOrd="0" presId="urn:microsoft.com/office/officeart/2005/8/layout/orgChart1"/>
    <dgm:cxn modelId="{2A6205A3-059A-463C-8676-0E64A7A79392}" type="presOf" srcId="{C1648438-B846-488E-AD3B-1CC140115DFC}" destId="{234C44C5-BDCE-43E5-9E21-5F05DC605174}" srcOrd="0" destOrd="0" presId="urn:microsoft.com/office/officeart/2005/8/layout/orgChart1"/>
    <dgm:cxn modelId="{A22B8DB0-5524-4F40-9243-829AA3CC2E96}" type="presOf" srcId="{D30A3393-7B78-4D65-AAA6-6ABC959AE0E0}" destId="{F872A710-35F5-4575-B461-751F2395CE6D}" srcOrd="0" destOrd="0" presId="urn:microsoft.com/office/officeart/2005/8/layout/orgChart1"/>
    <dgm:cxn modelId="{33DE06B4-83DC-4320-9623-CD38F60DBF6B}" type="presOf" srcId="{87C63C5A-7776-4112-A9B8-589EE6AA9772}" destId="{FE63D0A4-1849-4531-8896-039E19C253A1}" srcOrd="1" destOrd="0" presId="urn:microsoft.com/office/officeart/2005/8/layout/orgChart1"/>
    <dgm:cxn modelId="{743945C0-A243-4681-84DF-AB5829BDB0E3}" type="presOf" srcId="{87C63C5A-7776-4112-A9B8-589EE6AA9772}" destId="{ECF771E3-C89D-4E36-A74A-50368E8272EC}" srcOrd="0" destOrd="0" presId="urn:microsoft.com/office/officeart/2005/8/layout/orgChart1"/>
    <dgm:cxn modelId="{1B1D9ACC-8AE3-4125-9BE3-B58403B1CBDE}" type="presOf" srcId="{227B2080-712E-4EC6-8AD1-D406254B9E3E}" destId="{436ACBDF-5F37-4BC7-9DBE-7317FF11D620}" srcOrd="0" destOrd="0" presId="urn:microsoft.com/office/officeart/2005/8/layout/orgChart1"/>
    <dgm:cxn modelId="{83F43AD3-E79C-4615-A44D-39C96239E4E3}" srcId="{E614B6CB-55CB-4F0A-8B18-B32C48624808}" destId="{A56FC073-0F69-4E2D-BC1D-0C4EACAA7D62}" srcOrd="0" destOrd="0" parTransId="{AC584A8C-3D75-486D-80CB-A84B30318EEA}" sibTransId="{626D4CFD-736D-4D44-B37B-FFAB4BFC7EF3}"/>
    <dgm:cxn modelId="{1239B4D3-5A55-4F93-A082-B99588A0A75C}" type="presOf" srcId="{004C03B0-1857-464B-B200-2918DF9B2EB7}" destId="{17FFA1DE-801B-45B5-9424-174B0A344658}" srcOrd="1" destOrd="0" presId="urn:microsoft.com/office/officeart/2005/8/layout/orgChart1"/>
    <dgm:cxn modelId="{334351DA-62FC-41D9-BFB5-A6F930193DD7}" type="presOf" srcId="{2322236C-60FE-4692-9ACB-B00BACAC8E18}" destId="{FB8BCAC5-F770-4E54-8B72-682FC7F5244A}" srcOrd="0" destOrd="0" presId="urn:microsoft.com/office/officeart/2005/8/layout/orgChart1"/>
    <dgm:cxn modelId="{28F88AE5-6854-41C8-A9A0-16251238E718}" type="presOf" srcId="{2DF8EF07-44F4-4BBF-AE5A-3AB44DD6C257}" destId="{7635754B-35B4-4722-A0E0-FD7ED3E0D64C}" srcOrd="1" destOrd="0" presId="urn:microsoft.com/office/officeart/2005/8/layout/orgChart1"/>
    <dgm:cxn modelId="{E3BA01EA-9DB4-4A0D-9871-5264B44E96F5}" srcId="{2CC6E10A-6B7D-44C5-BE80-9A1D7CDCF89C}" destId="{004C03B0-1857-464B-B200-2918DF9B2EB7}" srcOrd="3" destOrd="0" parTransId="{FF923789-2E97-4106-A2F5-65E4244349B7}" sibTransId="{03CF4C8F-A618-4C36-834D-6F5275282C40}"/>
    <dgm:cxn modelId="{3AA628EC-821E-4DC3-9F71-B74F6585F0CF}" type="presOf" srcId="{AD199253-374A-49F2-AB94-086F27AD333B}" destId="{F08A55ED-5F7C-4277-945C-34082F9C738E}" srcOrd="0" destOrd="0" presId="urn:microsoft.com/office/officeart/2005/8/layout/orgChart1"/>
    <dgm:cxn modelId="{FB2262F1-0A14-45BF-8C04-9DBCF51073D5}" srcId="{2CC6E10A-6B7D-44C5-BE80-9A1D7CDCF89C}" destId="{87C63C5A-7776-4112-A9B8-589EE6AA9772}" srcOrd="1" destOrd="0" parTransId="{2322236C-60FE-4692-9ACB-B00BACAC8E18}" sibTransId="{12296C08-3560-41D5-BAC2-B9CA3AC813F5}"/>
    <dgm:cxn modelId="{5416D4F4-41CF-4487-A4BB-8BEDB9F99732}" srcId="{0C3F1A85-8A2C-446F-B809-30EC3C70CF8D}" destId="{2CC6E10A-6B7D-44C5-BE80-9A1D7CDCF89C}" srcOrd="0" destOrd="0" parTransId="{C03EC3B3-BC34-4A5A-8A66-0BB4B6F3B477}" sibTransId="{0A819C9C-B6A1-42B4-AAD3-E8AF5A73732D}"/>
    <dgm:cxn modelId="{C0C73023-3508-453C-97ED-0BA44AA9B13C}" type="presParOf" srcId="{2A6A44D8-8242-4AC5-8402-AA9AFBC63FBF}" destId="{6AA4258C-467A-4B8E-9D5D-B383DA6ECFB3}" srcOrd="0" destOrd="0" presId="urn:microsoft.com/office/officeart/2005/8/layout/orgChart1"/>
    <dgm:cxn modelId="{C98C8AAE-CDCE-4DE3-8FC0-BAD6D19A7FE0}" type="presParOf" srcId="{6AA4258C-467A-4B8E-9D5D-B383DA6ECFB3}" destId="{F4EB53C4-F739-4F80-B048-41FF27C8B5B1}" srcOrd="0" destOrd="0" presId="urn:microsoft.com/office/officeart/2005/8/layout/orgChart1"/>
    <dgm:cxn modelId="{B9568590-F7DF-40DD-A233-A60EC2267815}" type="presParOf" srcId="{F4EB53C4-F739-4F80-B048-41FF27C8B5B1}" destId="{1BFC5AD1-0214-474A-BF5B-D977815212EB}" srcOrd="0" destOrd="0" presId="urn:microsoft.com/office/officeart/2005/8/layout/orgChart1"/>
    <dgm:cxn modelId="{780B8811-A4B9-4574-ADCD-85E77371F9EF}" type="presParOf" srcId="{F4EB53C4-F739-4F80-B048-41FF27C8B5B1}" destId="{65A73826-6570-4205-96DB-0FB980ED2C58}" srcOrd="1" destOrd="0" presId="urn:microsoft.com/office/officeart/2005/8/layout/orgChart1"/>
    <dgm:cxn modelId="{ACA0A398-D44D-4307-8DA4-CC14A303A38B}" type="presParOf" srcId="{6AA4258C-467A-4B8E-9D5D-B383DA6ECFB3}" destId="{5052B326-DD2A-4524-B383-94D87D18FB96}" srcOrd="1" destOrd="0" presId="urn:microsoft.com/office/officeart/2005/8/layout/orgChart1"/>
    <dgm:cxn modelId="{5E870544-BFC6-4134-8D06-662D73EA2D23}" type="presParOf" srcId="{5052B326-DD2A-4524-B383-94D87D18FB96}" destId="{51768D8D-3FD7-4095-BDFC-05B67FC8CB15}" srcOrd="0" destOrd="0" presId="urn:microsoft.com/office/officeart/2005/8/layout/orgChart1"/>
    <dgm:cxn modelId="{0AF8DD35-4BBA-4AE0-80FA-5F024F3A148C}" type="presParOf" srcId="{5052B326-DD2A-4524-B383-94D87D18FB96}" destId="{3CD411A3-051A-4D72-8AA7-44FE5BADB9EF}" srcOrd="1" destOrd="0" presId="urn:microsoft.com/office/officeart/2005/8/layout/orgChart1"/>
    <dgm:cxn modelId="{CE1FC737-5597-4CE3-8411-B73A458DD438}" type="presParOf" srcId="{3CD411A3-051A-4D72-8AA7-44FE5BADB9EF}" destId="{6C950F71-20D1-4135-8718-9DD3E66B28B1}" srcOrd="0" destOrd="0" presId="urn:microsoft.com/office/officeart/2005/8/layout/orgChart1"/>
    <dgm:cxn modelId="{C7257232-4FF9-4920-BD90-DDBA09B02805}" type="presParOf" srcId="{6C950F71-20D1-4135-8718-9DD3E66B28B1}" destId="{72E16548-BF50-4D3B-9011-0810128A84F7}" srcOrd="0" destOrd="0" presId="urn:microsoft.com/office/officeart/2005/8/layout/orgChart1"/>
    <dgm:cxn modelId="{C7264448-513B-4202-BF73-F1A0766CF707}" type="presParOf" srcId="{6C950F71-20D1-4135-8718-9DD3E66B28B1}" destId="{4DE5210F-BBFF-44BA-8A12-111D6416418B}" srcOrd="1" destOrd="0" presId="urn:microsoft.com/office/officeart/2005/8/layout/orgChart1"/>
    <dgm:cxn modelId="{788AE7B0-0EE9-48D5-9A7B-0ACE357FE262}" type="presParOf" srcId="{3CD411A3-051A-4D72-8AA7-44FE5BADB9EF}" destId="{926781E1-8517-48F9-A6DF-A0FD45F2857A}" srcOrd="1" destOrd="0" presId="urn:microsoft.com/office/officeart/2005/8/layout/orgChart1"/>
    <dgm:cxn modelId="{46D7F45A-468F-492B-83D7-F6B6CDFF86AB}" type="presParOf" srcId="{926781E1-8517-48F9-A6DF-A0FD45F2857A}" destId="{02732370-E41F-4FB5-8150-2B4C185007BC}" srcOrd="0" destOrd="0" presId="urn:microsoft.com/office/officeart/2005/8/layout/orgChart1"/>
    <dgm:cxn modelId="{4A33E741-2908-4CD9-85E2-45BA6975E07E}" type="presParOf" srcId="{926781E1-8517-48F9-A6DF-A0FD45F2857A}" destId="{3A298E0C-4766-4869-B70B-3F9DB1E139B8}" srcOrd="1" destOrd="0" presId="urn:microsoft.com/office/officeart/2005/8/layout/orgChart1"/>
    <dgm:cxn modelId="{920D066C-C3B7-4C3E-99BD-FECF35EB66EA}" type="presParOf" srcId="{3A298E0C-4766-4869-B70B-3F9DB1E139B8}" destId="{5545B49C-6482-45C8-8D9D-92EA03F4D238}" srcOrd="0" destOrd="0" presId="urn:microsoft.com/office/officeart/2005/8/layout/orgChart1"/>
    <dgm:cxn modelId="{FE7B25AE-8D44-434C-8156-266700B410B5}" type="presParOf" srcId="{5545B49C-6482-45C8-8D9D-92EA03F4D238}" destId="{9DE28E54-FE20-410E-830B-71D03E4B6216}" srcOrd="0" destOrd="0" presId="urn:microsoft.com/office/officeart/2005/8/layout/orgChart1"/>
    <dgm:cxn modelId="{1C23783D-0E45-479F-B2D8-893B96F3AE7D}" type="presParOf" srcId="{5545B49C-6482-45C8-8D9D-92EA03F4D238}" destId="{203CD697-E6D4-4A1D-B8B2-08B58D3BC594}" srcOrd="1" destOrd="0" presId="urn:microsoft.com/office/officeart/2005/8/layout/orgChart1"/>
    <dgm:cxn modelId="{E8AAF09A-5A69-495C-AF1A-345BE6AC4EEA}" type="presParOf" srcId="{3A298E0C-4766-4869-B70B-3F9DB1E139B8}" destId="{03F8DE07-2A32-4DA6-9678-B88A8F5A80EA}" srcOrd="1" destOrd="0" presId="urn:microsoft.com/office/officeart/2005/8/layout/orgChart1"/>
    <dgm:cxn modelId="{479244CD-9FE4-4B68-9F09-08F9435D9540}" type="presParOf" srcId="{3A298E0C-4766-4869-B70B-3F9DB1E139B8}" destId="{C7BC608B-DDFD-4900-9275-282FC322DC0A}" srcOrd="2" destOrd="0" presId="urn:microsoft.com/office/officeart/2005/8/layout/orgChart1"/>
    <dgm:cxn modelId="{CEB17E22-5402-406A-9E17-B91B5C2C4137}" type="presParOf" srcId="{926781E1-8517-48F9-A6DF-A0FD45F2857A}" destId="{18FA7415-364E-4E1B-8E0A-7DF34B61B7C0}" srcOrd="2" destOrd="0" presId="urn:microsoft.com/office/officeart/2005/8/layout/orgChart1"/>
    <dgm:cxn modelId="{AEAEB726-E306-42F3-B821-580B9F854DED}" type="presParOf" srcId="{926781E1-8517-48F9-A6DF-A0FD45F2857A}" destId="{6654AF07-44DC-4841-95E2-08736A74CBF0}" srcOrd="3" destOrd="0" presId="urn:microsoft.com/office/officeart/2005/8/layout/orgChart1"/>
    <dgm:cxn modelId="{D8F185B3-B80E-4B85-89C2-E05458CD2455}" type="presParOf" srcId="{6654AF07-44DC-4841-95E2-08736A74CBF0}" destId="{0E4F4831-8EAB-4996-8AF4-570FE29A49E8}" srcOrd="0" destOrd="0" presId="urn:microsoft.com/office/officeart/2005/8/layout/orgChart1"/>
    <dgm:cxn modelId="{4B7D049A-6AEC-4FC8-BC01-6F67B30CFD94}" type="presParOf" srcId="{0E4F4831-8EAB-4996-8AF4-570FE29A49E8}" destId="{234C44C5-BDCE-43E5-9E21-5F05DC605174}" srcOrd="0" destOrd="0" presId="urn:microsoft.com/office/officeart/2005/8/layout/orgChart1"/>
    <dgm:cxn modelId="{18D773FB-3364-4BC8-AB56-D95DE68F6E03}" type="presParOf" srcId="{0E4F4831-8EAB-4996-8AF4-570FE29A49E8}" destId="{8947984D-8C3C-4FAB-849B-4B9EEF3FEC66}" srcOrd="1" destOrd="0" presId="urn:microsoft.com/office/officeart/2005/8/layout/orgChart1"/>
    <dgm:cxn modelId="{F32FC5D7-78A5-427E-8BDD-B057F008BD3E}" type="presParOf" srcId="{6654AF07-44DC-4841-95E2-08736A74CBF0}" destId="{8DACABB4-2EC1-4367-B4AF-5B443128BCD9}" srcOrd="1" destOrd="0" presId="urn:microsoft.com/office/officeart/2005/8/layout/orgChart1"/>
    <dgm:cxn modelId="{B518C94B-2D54-4B54-86B6-01129D259605}" type="presParOf" srcId="{6654AF07-44DC-4841-95E2-08736A74CBF0}" destId="{4305DE34-96CC-4DDC-87F1-C8C31D8293FD}" srcOrd="2" destOrd="0" presId="urn:microsoft.com/office/officeart/2005/8/layout/orgChart1"/>
    <dgm:cxn modelId="{B56D63DD-0813-42E3-9C19-848277B47B84}" type="presParOf" srcId="{926781E1-8517-48F9-A6DF-A0FD45F2857A}" destId="{F08A55ED-5F7C-4277-945C-34082F9C738E}" srcOrd="4" destOrd="0" presId="urn:microsoft.com/office/officeart/2005/8/layout/orgChart1"/>
    <dgm:cxn modelId="{ACA527E3-2926-41F6-86AF-99A9EAFD2B70}" type="presParOf" srcId="{926781E1-8517-48F9-A6DF-A0FD45F2857A}" destId="{0C76F51E-6D4C-43CF-BC45-9A37070B12F8}" srcOrd="5" destOrd="0" presId="urn:microsoft.com/office/officeart/2005/8/layout/orgChart1"/>
    <dgm:cxn modelId="{2B65F202-4BAC-4D65-A3C7-64FDAE5D5676}" type="presParOf" srcId="{0C76F51E-6D4C-43CF-BC45-9A37070B12F8}" destId="{122933DA-8988-47DC-8004-E37ACAA328B4}" srcOrd="0" destOrd="0" presId="urn:microsoft.com/office/officeart/2005/8/layout/orgChart1"/>
    <dgm:cxn modelId="{247B92A5-B053-49D8-960F-C57DD1F2B2AE}" type="presParOf" srcId="{122933DA-8988-47DC-8004-E37ACAA328B4}" destId="{5F558CA1-F9F8-4B18-A358-1E0DBC2B34B0}" srcOrd="0" destOrd="0" presId="urn:microsoft.com/office/officeart/2005/8/layout/orgChart1"/>
    <dgm:cxn modelId="{5248D561-19D1-4189-B06E-3F1CB0DBFD2A}" type="presParOf" srcId="{122933DA-8988-47DC-8004-E37ACAA328B4}" destId="{43D377FA-90CB-4CE3-89D8-3623FA81BF0A}" srcOrd="1" destOrd="0" presId="urn:microsoft.com/office/officeart/2005/8/layout/orgChart1"/>
    <dgm:cxn modelId="{DAEDD217-7794-427E-BAE0-FB0F61762741}" type="presParOf" srcId="{0C76F51E-6D4C-43CF-BC45-9A37070B12F8}" destId="{F34849FF-1B69-4ED4-99A3-066F916D598B}" srcOrd="1" destOrd="0" presId="urn:microsoft.com/office/officeart/2005/8/layout/orgChart1"/>
    <dgm:cxn modelId="{98F30DEF-1A78-4F2F-810B-5D1473ED4606}" type="presParOf" srcId="{0C76F51E-6D4C-43CF-BC45-9A37070B12F8}" destId="{520175F5-4A4D-47AB-9F35-B9185924CD20}" srcOrd="2" destOrd="0" presId="urn:microsoft.com/office/officeart/2005/8/layout/orgChart1"/>
    <dgm:cxn modelId="{D01D77FF-45CA-47D5-8878-C88A28B9160A}" type="presParOf" srcId="{926781E1-8517-48F9-A6DF-A0FD45F2857A}" destId="{6BD61D2B-DDA9-41BE-B071-AE9404A26610}" srcOrd="6" destOrd="0" presId="urn:microsoft.com/office/officeart/2005/8/layout/orgChart1"/>
    <dgm:cxn modelId="{5FE81AA3-0990-4D6A-81F6-C7B21DA1F18A}" type="presParOf" srcId="{926781E1-8517-48F9-A6DF-A0FD45F2857A}" destId="{6FC04A6B-EFBC-4944-ACF0-A3FC2F5141C4}" srcOrd="7" destOrd="0" presId="urn:microsoft.com/office/officeart/2005/8/layout/orgChart1"/>
    <dgm:cxn modelId="{41D9EF00-880E-4154-95D4-605B72A2DB54}" type="presParOf" srcId="{6FC04A6B-EFBC-4944-ACF0-A3FC2F5141C4}" destId="{9BE255C9-95CE-4F1B-839F-5D309DD2373D}" srcOrd="0" destOrd="0" presId="urn:microsoft.com/office/officeart/2005/8/layout/orgChart1"/>
    <dgm:cxn modelId="{F64FD37D-98A5-44AE-A270-02F387AD52CA}" type="presParOf" srcId="{9BE255C9-95CE-4F1B-839F-5D309DD2373D}" destId="{436ACBDF-5F37-4BC7-9DBE-7317FF11D620}" srcOrd="0" destOrd="0" presId="urn:microsoft.com/office/officeart/2005/8/layout/orgChart1"/>
    <dgm:cxn modelId="{3204CFA2-7D79-446A-A276-DAF3027DA13F}" type="presParOf" srcId="{9BE255C9-95CE-4F1B-839F-5D309DD2373D}" destId="{04D52E27-3E57-474A-B671-D81E0534CC8C}" srcOrd="1" destOrd="0" presId="urn:microsoft.com/office/officeart/2005/8/layout/orgChart1"/>
    <dgm:cxn modelId="{6C1151B7-0A63-482D-B6D0-3EFE05BDA8A0}" type="presParOf" srcId="{6FC04A6B-EFBC-4944-ACF0-A3FC2F5141C4}" destId="{C6CA7C05-92DA-411C-944F-BEC23092F356}" srcOrd="1" destOrd="0" presId="urn:microsoft.com/office/officeart/2005/8/layout/orgChart1"/>
    <dgm:cxn modelId="{05ABB5A8-4AA7-4591-8C2B-5DEA8652603F}" type="presParOf" srcId="{6FC04A6B-EFBC-4944-ACF0-A3FC2F5141C4}" destId="{1671E894-17D7-4CFC-A560-F5A72E6F16B5}" srcOrd="2" destOrd="0" presId="urn:microsoft.com/office/officeart/2005/8/layout/orgChart1"/>
    <dgm:cxn modelId="{64EC9B5F-F50D-485A-A7EC-813845762A98}" type="presParOf" srcId="{3CD411A3-051A-4D72-8AA7-44FE5BADB9EF}" destId="{3FEB6CBB-147E-40BB-8EB0-E96485A0901C}" srcOrd="2" destOrd="0" presId="urn:microsoft.com/office/officeart/2005/8/layout/orgChart1"/>
    <dgm:cxn modelId="{F2E1F526-A2ED-4E0E-BEC0-C6161EF474BB}" type="presParOf" srcId="{5052B326-DD2A-4524-B383-94D87D18FB96}" destId="{FB8BCAC5-F770-4E54-8B72-682FC7F5244A}" srcOrd="2" destOrd="0" presId="urn:microsoft.com/office/officeart/2005/8/layout/orgChart1"/>
    <dgm:cxn modelId="{10FBC24F-C3E7-4965-8B3A-97FBE1E3FD8F}" type="presParOf" srcId="{5052B326-DD2A-4524-B383-94D87D18FB96}" destId="{59CFC36C-83CC-4556-A276-53FCDDFB50BB}" srcOrd="3" destOrd="0" presId="urn:microsoft.com/office/officeart/2005/8/layout/orgChart1"/>
    <dgm:cxn modelId="{2ABB4CE9-1ABA-45F3-BBB4-DCA3ACB15D35}" type="presParOf" srcId="{59CFC36C-83CC-4556-A276-53FCDDFB50BB}" destId="{A0B6E32E-C777-4BBB-A464-928C542A18BE}" srcOrd="0" destOrd="0" presId="urn:microsoft.com/office/officeart/2005/8/layout/orgChart1"/>
    <dgm:cxn modelId="{8FCC7EA5-8F00-43B6-A850-6E785D7D4198}" type="presParOf" srcId="{A0B6E32E-C777-4BBB-A464-928C542A18BE}" destId="{ECF771E3-C89D-4E36-A74A-50368E8272EC}" srcOrd="0" destOrd="0" presId="urn:microsoft.com/office/officeart/2005/8/layout/orgChart1"/>
    <dgm:cxn modelId="{6D2ED786-A264-4E7F-AAE5-3D7ACA692E26}" type="presParOf" srcId="{A0B6E32E-C777-4BBB-A464-928C542A18BE}" destId="{FE63D0A4-1849-4531-8896-039E19C253A1}" srcOrd="1" destOrd="0" presId="urn:microsoft.com/office/officeart/2005/8/layout/orgChart1"/>
    <dgm:cxn modelId="{ADB2CA1A-6BCB-49D6-A65F-F071BC68DCDF}" type="presParOf" srcId="{59CFC36C-83CC-4556-A276-53FCDDFB50BB}" destId="{CE07CADF-17DA-4638-9841-4EBBE1C9FB81}" srcOrd="1" destOrd="0" presId="urn:microsoft.com/office/officeart/2005/8/layout/orgChart1"/>
    <dgm:cxn modelId="{C98D5658-8579-466A-8F7C-B945D0A37F27}" type="presParOf" srcId="{59CFC36C-83CC-4556-A276-53FCDDFB50BB}" destId="{83BDFDFD-BAA1-4BD7-8E2D-6C9310B3095B}" srcOrd="2" destOrd="0" presId="urn:microsoft.com/office/officeart/2005/8/layout/orgChart1"/>
    <dgm:cxn modelId="{2E637305-A007-4D71-BF22-20967AB2280A}" type="presParOf" srcId="{5052B326-DD2A-4524-B383-94D87D18FB96}" destId="{A7F7DC23-A006-44F6-876E-05B0E8AB6A02}" srcOrd="4" destOrd="0" presId="urn:microsoft.com/office/officeart/2005/8/layout/orgChart1"/>
    <dgm:cxn modelId="{7A8A1B67-7E93-476B-90F0-B01A4CACE707}" type="presParOf" srcId="{5052B326-DD2A-4524-B383-94D87D18FB96}" destId="{F89DBAAC-431D-4230-83B8-5A0912520CFF}" srcOrd="5" destOrd="0" presId="urn:microsoft.com/office/officeart/2005/8/layout/orgChart1"/>
    <dgm:cxn modelId="{8815F6A6-1ECA-4AFA-9D72-EF772DD12CB9}" type="presParOf" srcId="{F89DBAAC-431D-4230-83B8-5A0912520CFF}" destId="{9D11B741-376E-4629-B29D-3C22D9BAA2FC}" srcOrd="0" destOrd="0" presId="urn:microsoft.com/office/officeart/2005/8/layout/orgChart1"/>
    <dgm:cxn modelId="{00328A1B-E43F-4016-BD92-B37A2FEE0F4C}" type="presParOf" srcId="{9D11B741-376E-4629-B29D-3C22D9BAA2FC}" destId="{F872A710-35F5-4575-B461-751F2395CE6D}" srcOrd="0" destOrd="0" presId="urn:microsoft.com/office/officeart/2005/8/layout/orgChart1"/>
    <dgm:cxn modelId="{F04977F8-4199-4A68-A2AA-5817FD2D28A8}" type="presParOf" srcId="{9D11B741-376E-4629-B29D-3C22D9BAA2FC}" destId="{07DCD46E-A438-4EE7-8DDE-6DEE0BA394D6}" srcOrd="1" destOrd="0" presId="urn:microsoft.com/office/officeart/2005/8/layout/orgChart1"/>
    <dgm:cxn modelId="{9EF88CF7-0004-4A64-9B9B-31452515369A}" type="presParOf" srcId="{F89DBAAC-431D-4230-83B8-5A0912520CFF}" destId="{4C8207AF-F151-4188-89F3-3936C61989F8}" srcOrd="1" destOrd="0" presId="urn:microsoft.com/office/officeart/2005/8/layout/orgChart1"/>
    <dgm:cxn modelId="{74F8E48E-B9F2-4FF8-B29E-F424C3EA9FCC}" type="presParOf" srcId="{F89DBAAC-431D-4230-83B8-5A0912520CFF}" destId="{066D78C9-0821-483E-9117-F4E0212E36A2}" srcOrd="2" destOrd="0" presId="urn:microsoft.com/office/officeart/2005/8/layout/orgChart1"/>
    <dgm:cxn modelId="{6A1B9FD9-AFF5-4B2C-BEA7-1B32A3C13359}" type="presParOf" srcId="{5052B326-DD2A-4524-B383-94D87D18FB96}" destId="{DF0AC84B-F7C5-428B-9773-A4BCD2AC132B}" srcOrd="6" destOrd="0" presId="urn:microsoft.com/office/officeart/2005/8/layout/orgChart1"/>
    <dgm:cxn modelId="{9AFA5E29-62F4-43D7-A5E6-2FD438C5EEB7}" type="presParOf" srcId="{5052B326-DD2A-4524-B383-94D87D18FB96}" destId="{0D7A49F9-62EA-4A61-846E-38C13AE949AD}" srcOrd="7" destOrd="0" presId="urn:microsoft.com/office/officeart/2005/8/layout/orgChart1"/>
    <dgm:cxn modelId="{FC43F09F-BA9A-4984-9691-A0BE53A302C9}" type="presParOf" srcId="{0D7A49F9-62EA-4A61-846E-38C13AE949AD}" destId="{8D7369B3-7361-490A-A5B8-82F5B0416104}" srcOrd="0" destOrd="0" presId="urn:microsoft.com/office/officeart/2005/8/layout/orgChart1"/>
    <dgm:cxn modelId="{5BBD1C5E-D662-4B1F-93CF-4728B274959B}" type="presParOf" srcId="{8D7369B3-7361-490A-A5B8-82F5B0416104}" destId="{E1EBA951-0D7C-4E1D-B5B2-7814AD60DB77}" srcOrd="0" destOrd="0" presId="urn:microsoft.com/office/officeart/2005/8/layout/orgChart1"/>
    <dgm:cxn modelId="{02DD384E-C1DD-4B64-88CC-0E09277B3D42}" type="presParOf" srcId="{8D7369B3-7361-490A-A5B8-82F5B0416104}" destId="{17FFA1DE-801B-45B5-9424-174B0A344658}" srcOrd="1" destOrd="0" presId="urn:microsoft.com/office/officeart/2005/8/layout/orgChart1"/>
    <dgm:cxn modelId="{E3AD2B88-DF61-4092-9828-9565859B247C}" type="presParOf" srcId="{0D7A49F9-62EA-4A61-846E-38C13AE949AD}" destId="{997C67CA-F9D9-4DA8-9BC3-B70AF311079B}" srcOrd="1" destOrd="0" presId="urn:microsoft.com/office/officeart/2005/8/layout/orgChart1"/>
    <dgm:cxn modelId="{17A1B053-657C-47BC-A10B-D6820269226C}" type="presParOf" srcId="{0D7A49F9-62EA-4A61-846E-38C13AE949AD}" destId="{0C95574C-F0B9-47E9-8E2A-4CF8C6FB8BAB}" srcOrd="2" destOrd="0" presId="urn:microsoft.com/office/officeart/2005/8/layout/orgChart1"/>
    <dgm:cxn modelId="{482D48B0-4E95-4E35-9DEF-745ACDD6E639}" type="presParOf" srcId="{5052B326-DD2A-4524-B383-94D87D18FB96}" destId="{4FC41B3D-EDFE-4F93-82F0-FE3D2C63309B}" srcOrd="8" destOrd="0" presId="urn:microsoft.com/office/officeart/2005/8/layout/orgChart1"/>
    <dgm:cxn modelId="{2AF4D606-EDCE-4B23-A707-2FC72E59CA58}" type="presParOf" srcId="{5052B326-DD2A-4524-B383-94D87D18FB96}" destId="{4944271E-32A8-4972-BFC3-B7F3A346A5CD}" srcOrd="9" destOrd="0" presId="urn:microsoft.com/office/officeart/2005/8/layout/orgChart1"/>
    <dgm:cxn modelId="{D04A43DB-672B-42AF-8E7A-6AB0DC49A8D5}" type="presParOf" srcId="{4944271E-32A8-4972-BFC3-B7F3A346A5CD}" destId="{5DC9DE5D-24C4-4E5F-A4D9-95DB8273F2F4}" srcOrd="0" destOrd="0" presId="urn:microsoft.com/office/officeart/2005/8/layout/orgChart1"/>
    <dgm:cxn modelId="{4155951F-D6A0-4F89-BFBF-92A8A224E932}" type="presParOf" srcId="{5DC9DE5D-24C4-4E5F-A4D9-95DB8273F2F4}" destId="{97FBEFF8-AED5-4836-A5E2-6D8F27A4C12C}" srcOrd="0" destOrd="0" presId="urn:microsoft.com/office/officeart/2005/8/layout/orgChart1"/>
    <dgm:cxn modelId="{6BEC3322-6CBE-41D6-8097-2D812D4C273F}" type="presParOf" srcId="{5DC9DE5D-24C4-4E5F-A4D9-95DB8273F2F4}" destId="{7635754B-35B4-4722-A0E0-FD7ED3E0D64C}" srcOrd="1" destOrd="0" presId="urn:microsoft.com/office/officeart/2005/8/layout/orgChart1"/>
    <dgm:cxn modelId="{41642030-358D-403F-BAFC-132E412F3FDC}" type="presParOf" srcId="{4944271E-32A8-4972-BFC3-B7F3A346A5CD}" destId="{5F749F23-9354-4644-8FE6-983F06115777}" srcOrd="1" destOrd="0" presId="urn:microsoft.com/office/officeart/2005/8/layout/orgChart1"/>
    <dgm:cxn modelId="{5345FC8C-2129-4697-9409-C7827D2AE8A3}" type="presParOf" srcId="{4944271E-32A8-4972-BFC3-B7F3A346A5CD}" destId="{1D3C31A6-3352-440B-97AA-CD3C0B7AAE4E}" srcOrd="2" destOrd="0" presId="urn:microsoft.com/office/officeart/2005/8/layout/orgChart1"/>
    <dgm:cxn modelId="{A40989AC-5E2E-4E20-820D-963F04F80970}" type="presParOf" srcId="{6AA4258C-467A-4B8E-9D5D-B383DA6ECFB3}" destId="{4DF889B3-9603-4DBB-97C3-AEB0B5CCADD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41B3D-EDFE-4F93-82F0-FE3D2C63309B}">
      <dsp:nvSpPr>
        <dsp:cNvPr id="0" name=""/>
        <dsp:cNvSpPr/>
      </dsp:nvSpPr>
      <dsp:spPr>
        <a:xfrm>
          <a:off x="4500738" y="1223180"/>
          <a:ext cx="3087506" cy="267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962"/>
              </a:lnTo>
              <a:lnTo>
                <a:pt x="3087506" y="133962"/>
              </a:lnTo>
              <a:lnTo>
                <a:pt x="3087506" y="267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AC84B-F7C5-428B-9773-A4BCD2AC132B}">
      <dsp:nvSpPr>
        <dsp:cNvPr id="0" name=""/>
        <dsp:cNvSpPr/>
      </dsp:nvSpPr>
      <dsp:spPr>
        <a:xfrm>
          <a:off x="4500738" y="1223180"/>
          <a:ext cx="1543753" cy="267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962"/>
              </a:lnTo>
              <a:lnTo>
                <a:pt x="1543753" y="133962"/>
              </a:lnTo>
              <a:lnTo>
                <a:pt x="1543753" y="267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7DC23-A006-44F6-876E-05B0E8AB6A02}">
      <dsp:nvSpPr>
        <dsp:cNvPr id="0" name=""/>
        <dsp:cNvSpPr/>
      </dsp:nvSpPr>
      <dsp:spPr>
        <a:xfrm>
          <a:off x="4455018" y="1223180"/>
          <a:ext cx="91440" cy="2679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BCAC5-F770-4E54-8B72-682FC7F5244A}">
      <dsp:nvSpPr>
        <dsp:cNvPr id="0" name=""/>
        <dsp:cNvSpPr/>
      </dsp:nvSpPr>
      <dsp:spPr>
        <a:xfrm>
          <a:off x="2956985" y="1223180"/>
          <a:ext cx="1543753" cy="267924"/>
        </a:xfrm>
        <a:custGeom>
          <a:avLst/>
          <a:gdLst/>
          <a:ahLst/>
          <a:cxnLst/>
          <a:rect l="0" t="0" r="0" b="0"/>
          <a:pathLst>
            <a:path>
              <a:moveTo>
                <a:pt x="1543753" y="0"/>
              </a:moveTo>
              <a:lnTo>
                <a:pt x="1543753" y="133962"/>
              </a:lnTo>
              <a:lnTo>
                <a:pt x="0" y="133962"/>
              </a:lnTo>
              <a:lnTo>
                <a:pt x="0" y="267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61D2B-DDA9-41BE-B071-AE9404A26610}">
      <dsp:nvSpPr>
        <dsp:cNvPr id="0" name=""/>
        <dsp:cNvSpPr/>
      </dsp:nvSpPr>
      <dsp:spPr>
        <a:xfrm>
          <a:off x="1413231" y="2129019"/>
          <a:ext cx="133962" cy="1492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2720"/>
              </a:lnTo>
              <a:lnTo>
                <a:pt x="133962" y="1492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A55ED-5F7C-4277-945C-34082F9C738E}">
      <dsp:nvSpPr>
        <dsp:cNvPr id="0" name=""/>
        <dsp:cNvSpPr/>
      </dsp:nvSpPr>
      <dsp:spPr>
        <a:xfrm>
          <a:off x="1279269" y="2129019"/>
          <a:ext cx="133962" cy="1492720"/>
        </a:xfrm>
        <a:custGeom>
          <a:avLst/>
          <a:gdLst/>
          <a:ahLst/>
          <a:cxnLst/>
          <a:rect l="0" t="0" r="0" b="0"/>
          <a:pathLst>
            <a:path>
              <a:moveTo>
                <a:pt x="133962" y="0"/>
              </a:moveTo>
              <a:lnTo>
                <a:pt x="133962" y="1492720"/>
              </a:lnTo>
              <a:lnTo>
                <a:pt x="0" y="1492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FA7415-364E-4E1B-8E0A-7DF34B61B7C0}">
      <dsp:nvSpPr>
        <dsp:cNvPr id="0" name=""/>
        <dsp:cNvSpPr/>
      </dsp:nvSpPr>
      <dsp:spPr>
        <a:xfrm>
          <a:off x="1413231" y="2129019"/>
          <a:ext cx="133962" cy="586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881"/>
              </a:lnTo>
              <a:lnTo>
                <a:pt x="133962" y="5868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32370-E41F-4FB5-8150-2B4C185007BC}">
      <dsp:nvSpPr>
        <dsp:cNvPr id="0" name=""/>
        <dsp:cNvSpPr/>
      </dsp:nvSpPr>
      <dsp:spPr>
        <a:xfrm>
          <a:off x="1279269" y="2129019"/>
          <a:ext cx="133962" cy="586881"/>
        </a:xfrm>
        <a:custGeom>
          <a:avLst/>
          <a:gdLst/>
          <a:ahLst/>
          <a:cxnLst/>
          <a:rect l="0" t="0" r="0" b="0"/>
          <a:pathLst>
            <a:path>
              <a:moveTo>
                <a:pt x="133962" y="0"/>
              </a:moveTo>
              <a:lnTo>
                <a:pt x="133962" y="586881"/>
              </a:lnTo>
              <a:lnTo>
                <a:pt x="0" y="5868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68D8D-3FD7-4095-BDFC-05B67FC8CB15}">
      <dsp:nvSpPr>
        <dsp:cNvPr id="0" name=""/>
        <dsp:cNvSpPr/>
      </dsp:nvSpPr>
      <dsp:spPr>
        <a:xfrm>
          <a:off x="1413231" y="1223180"/>
          <a:ext cx="3087506" cy="267924"/>
        </a:xfrm>
        <a:custGeom>
          <a:avLst/>
          <a:gdLst/>
          <a:ahLst/>
          <a:cxnLst/>
          <a:rect l="0" t="0" r="0" b="0"/>
          <a:pathLst>
            <a:path>
              <a:moveTo>
                <a:pt x="3087506" y="0"/>
              </a:moveTo>
              <a:lnTo>
                <a:pt x="3087506" y="133962"/>
              </a:lnTo>
              <a:lnTo>
                <a:pt x="0" y="133962"/>
              </a:lnTo>
              <a:lnTo>
                <a:pt x="0" y="267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C5AD1-0214-474A-BF5B-D977815212EB}">
      <dsp:nvSpPr>
        <dsp:cNvPr id="0" name=""/>
        <dsp:cNvSpPr/>
      </dsp:nvSpPr>
      <dsp:spPr>
        <a:xfrm>
          <a:off x="3862823" y="585266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Director of IT &amp; Digital</a:t>
          </a:r>
        </a:p>
      </dsp:txBody>
      <dsp:txXfrm>
        <a:off x="3862823" y="585266"/>
        <a:ext cx="1275829" cy="637914"/>
      </dsp:txXfrm>
    </dsp:sp>
    <dsp:sp modelId="{72E16548-BF50-4D3B-9011-0810128A84F7}">
      <dsp:nvSpPr>
        <dsp:cNvPr id="0" name=""/>
        <dsp:cNvSpPr/>
      </dsp:nvSpPr>
      <dsp:spPr>
        <a:xfrm>
          <a:off x="775317" y="1491104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IT Services Manager</a:t>
          </a:r>
        </a:p>
      </dsp:txBody>
      <dsp:txXfrm>
        <a:off x="775317" y="1491104"/>
        <a:ext cx="1275829" cy="637914"/>
      </dsp:txXfrm>
    </dsp:sp>
    <dsp:sp modelId="{9DE28E54-FE20-410E-830B-71D03E4B6216}">
      <dsp:nvSpPr>
        <dsp:cNvPr id="0" name=""/>
        <dsp:cNvSpPr/>
      </dsp:nvSpPr>
      <dsp:spPr>
        <a:xfrm>
          <a:off x="3440" y="2396943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Senior IT Technician</a:t>
          </a:r>
        </a:p>
      </dsp:txBody>
      <dsp:txXfrm>
        <a:off x="3440" y="2396943"/>
        <a:ext cx="1275829" cy="637914"/>
      </dsp:txXfrm>
    </dsp:sp>
    <dsp:sp modelId="{234C44C5-BDCE-43E5-9E21-5F05DC605174}">
      <dsp:nvSpPr>
        <dsp:cNvPr id="0" name=""/>
        <dsp:cNvSpPr/>
      </dsp:nvSpPr>
      <dsp:spPr>
        <a:xfrm>
          <a:off x="1547193" y="2396943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IT Helpdesk &amp; User Support Technician</a:t>
          </a:r>
        </a:p>
      </dsp:txBody>
      <dsp:txXfrm>
        <a:off x="1547193" y="2396943"/>
        <a:ext cx="1275829" cy="637914"/>
      </dsp:txXfrm>
    </dsp:sp>
    <dsp:sp modelId="{5F558CA1-F9F8-4B18-A358-1E0DBC2B34B0}">
      <dsp:nvSpPr>
        <dsp:cNvPr id="0" name=""/>
        <dsp:cNvSpPr/>
      </dsp:nvSpPr>
      <dsp:spPr>
        <a:xfrm>
          <a:off x="3440" y="3302782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IT </a:t>
          </a:r>
          <a:r>
            <a:rPr lang="en-GB" sz="900" kern="1200" dirty="0"/>
            <a:t>Helpdesk Technician MA</a:t>
          </a:r>
        </a:p>
      </dsp:txBody>
      <dsp:txXfrm>
        <a:off x="3440" y="3302782"/>
        <a:ext cx="1275829" cy="637914"/>
      </dsp:txXfrm>
    </dsp:sp>
    <dsp:sp modelId="{436ACBDF-5F37-4BC7-9DBE-7317FF11D620}">
      <dsp:nvSpPr>
        <dsp:cNvPr id="0" name=""/>
        <dsp:cNvSpPr/>
      </dsp:nvSpPr>
      <dsp:spPr>
        <a:xfrm>
          <a:off x="1547193" y="3302782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IT Helpdesk &amp; User Support Technician</a:t>
          </a:r>
        </a:p>
      </dsp:txBody>
      <dsp:txXfrm>
        <a:off x="1547193" y="3302782"/>
        <a:ext cx="1275829" cy="637914"/>
      </dsp:txXfrm>
    </dsp:sp>
    <dsp:sp modelId="{ECF771E3-C89D-4E36-A74A-50368E8272EC}">
      <dsp:nvSpPr>
        <dsp:cNvPr id="0" name=""/>
        <dsp:cNvSpPr/>
      </dsp:nvSpPr>
      <dsp:spPr>
        <a:xfrm>
          <a:off x="2319070" y="1491104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Information &amp; Data Management Analyst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</dsp:txBody>
      <dsp:txXfrm>
        <a:off x="2319070" y="1491104"/>
        <a:ext cx="1275829" cy="637914"/>
      </dsp:txXfrm>
    </dsp:sp>
    <dsp:sp modelId="{F872A710-35F5-4575-B461-751F2395CE6D}">
      <dsp:nvSpPr>
        <dsp:cNvPr id="0" name=""/>
        <dsp:cNvSpPr/>
      </dsp:nvSpPr>
      <dsp:spPr>
        <a:xfrm>
          <a:off x="3862823" y="1491104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Applications &amp; Information Management Analyst</a:t>
          </a:r>
        </a:p>
      </dsp:txBody>
      <dsp:txXfrm>
        <a:off x="3862823" y="1491104"/>
        <a:ext cx="1275829" cy="637914"/>
      </dsp:txXfrm>
    </dsp:sp>
    <dsp:sp modelId="{E1EBA951-0D7C-4E1D-B5B2-7814AD60DB77}">
      <dsp:nvSpPr>
        <dsp:cNvPr id="0" name=""/>
        <dsp:cNvSpPr/>
      </dsp:nvSpPr>
      <dsp:spPr>
        <a:xfrm>
          <a:off x="5406576" y="1491104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Applications &amp; Information Management Analyst</a:t>
          </a:r>
        </a:p>
      </dsp:txBody>
      <dsp:txXfrm>
        <a:off x="5406576" y="1491104"/>
        <a:ext cx="1275829" cy="637914"/>
      </dsp:txXfrm>
    </dsp:sp>
    <dsp:sp modelId="{97FBEFF8-AED5-4836-A5E2-6D8F27A4C12C}">
      <dsp:nvSpPr>
        <dsp:cNvPr id="0" name=""/>
        <dsp:cNvSpPr/>
      </dsp:nvSpPr>
      <dsp:spPr>
        <a:xfrm>
          <a:off x="6950330" y="1491104"/>
          <a:ext cx="1275829" cy="6379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Records &amp; Info Governance Manager</a:t>
          </a:r>
        </a:p>
      </dsp:txBody>
      <dsp:txXfrm>
        <a:off x="6950330" y="1491104"/>
        <a:ext cx="1275829" cy="637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0444-D171-4900-B718-FC34BD816035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A7AE-1FA1-49E8-8D5D-F7FBBB3B1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85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D0444-D171-4900-B718-FC34BD816035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3A7AE-1FA1-49E8-8D5D-F7FBBB3B1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66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IT &amp; Digital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89C7A4-46CB-4141-924F-D1F7707A52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97257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146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acf7b60061f804053adb3be2cc5d7c1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ac3b11f8dfa2d0048159865ee170a921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12561d-b03a-47d5-9db5-4e2bbf9ffb11" xsi:nil="true"/>
    <lcf76f155ced4ddcb4097134ff3c332f xmlns="71a9b04d-2874-443b-a243-8e2775767da3">
      <Terms xmlns="http://schemas.microsoft.com/office/infopath/2007/PartnerControls"/>
    </lcf76f155ced4ddcb4097134ff3c332f>
    <FirefishReference xmlns="5b12561d-b03a-47d5-9db5-4e2bbf9ffb11">4876</FirefishReference>
    <AssignmentStatus xmlns="5b12561d-b03a-47d5-9db5-4e2bbf9ffb11">Open</AssignmentStatus>
    <Sector xmlns="5b12561d-b03a-47d5-9db5-4e2bbf9ffb11">Charities</Sector>
    <Team xmlns="5b12561d-b03a-47d5-9db5-4e2bbf9ffb11">
      <UserInfo>
        <DisplayName>Catriona Mackie</DisplayName>
        <AccountId>21</AccountId>
        <AccountType/>
      </UserInfo>
      <UserInfo>
        <DisplayName>Lauryn Pringle</DisplayName>
        <AccountId>970</AccountId>
        <AccountType/>
      </UserInfo>
      <UserInfo>
        <DisplayName>Nicole Don</DisplayName>
        <AccountId>1330</AccountId>
        <AccountType/>
      </UserInfo>
    </Team>
    <BusinessType xmlns="5b12561d-b03a-47d5-9db5-4e2bbf9ffb11">Repeat Business</BusinessType>
    <DocumentType xmlns="5b12561d-b03a-47d5-9db5-4e2bbf9ffb1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5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Props1.xml><?xml version="1.0" encoding="utf-8"?>
<ds:datastoreItem xmlns:ds="http://schemas.openxmlformats.org/officeDocument/2006/customXml" ds:itemID="{73E61524-B3E0-4FF6-ADD0-6299DA3A5CD4}"/>
</file>

<file path=customXml/itemProps2.xml><?xml version="1.0" encoding="utf-8"?>
<ds:datastoreItem xmlns:ds="http://schemas.openxmlformats.org/officeDocument/2006/customXml" ds:itemID="{C00BD15E-0822-427E-9376-DA887FD22C47}">
  <ds:schemaRefs>
    <ds:schemaRef ds:uri="http://schemas.microsoft.com/office/2006/metadata/properties"/>
    <ds:schemaRef ds:uri="http://schemas.microsoft.com/office/infopath/2007/PartnerControls"/>
    <ds:schemaRef ds:uri="ba20e581-adfe-4008-8bff-e77d2fd07034"/>
    <ds:schemaRef ds:uri="4903e322-c337-49fa-99f9-ecadda06ee9a"/>
  </ds:schemaRefs>
</ds:datastoreItem>
</file>

<file path=customXml/itemProps3.xml><?xml version="1.0" encoding="utf-8"?>
<ds:datastoreItem xmlns:ds="http://schemas.openxmlformats.org/officeDocument/2006/customXml" ds:itemID="{6C0075B3-8D6C-4341-9AE5-51AED80DC6D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C180948-E3FA-4F4B-91F3-344EB1A43486}"/>
</file>

<file path=customXml/itemProps5.xml><?xml version="1.0" encoding="utf-8"?>
<ds:datastoreItem xmlns:ds="http://schemas.openxmlformats.org/officeDocument/2006/customXml" ds:itemID="{6F0ECF0D-FF32-4F27-BBD8-E039649AD859}"/>
</file>

<file path=docMetadata/LabelInfo.xml><?xml version="1.0" encoding="utf-8"?>
<clbl:labelList xmlns:clbl="http://schemas.microsoft.com/office/2020/mipLabelMetadata">
  <clbl:label id="{2bfec276-7cce-46e5-8345-e13bf7024f98}" enabled="0" method="" siteId="{2bfec276-7cce-46e5-8345-e13bf7024f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IT &amp; Digital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&amp; Digital</dc:title>
  <dc:creator>Valerie Hogg</dc:creator>
  <cp:lastModifiedBy>Valerie Hogg</cp:lastModifiedBy>
  <cp:revision>11</cp:revision>
  <dcterms:created xsi:type="dcterms:W3CDTF">2019-06-03T12:32:17Z</dcterms:created>
  <dcterms:modified xsi:type="dcterms:W3CDTF">2025-09-09T14:03:56Z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  <property fmtid="{D5CDD505-2E9C-101B-9397-08002B2CF9AE}" pid="3" name="Order">
    <vt:r8>1516600</vt:r8>
  </property>
  <property fmtid="{D5CDD505-2E9C-101B-9397-08002B2CF9AE}" pid="4" name="MediaServiceImageTags">
    <vt:lpwstr/>
  </property>
</Properties>
</file>