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326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5193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86C7ED5-C0A2-4190-AAE7-818803CD2487}" v="171" dt="2025-12-22T14:20:12.25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Vikki Fleming" userId="0a1ec9b0-7dea-4eee-8cc4-8f572e807f8e" providerId="ADAL" clId="{886C7ED5-C0A2-4190-AAE7-818803CD2487}"/>
    <pc:docChg chg="undo custSel addSld delSld modSld">
      <pc:chgData name="Vikki Fleming" userId="0a1ec9b0-7dea-4eee-8cc4-8f572e807f8e" providerId="ADAL" clId="{886C7ED5-C0A2-4190-AAE7-818803CD2487}" dt="2025-12-22T14:34:28.638" v="1850" actId="20577"/>
      <pc:docMkLst>
        <pc:docMk/>
      </pc:docMkLst>
      <pc:sldChg chg="modSp del mod">
        <pc:chgData name="Vikki Fleming" userId="0a1ec9b0-7dea-4eee-8cc4-8f572e807f8e" providerId="ADAL" clId="{886C7ED5-C0A2-4190-AAE7-818803CD2487}" dt="2025-12-22T14:21:55.466" v="1485" actId="2696"/>
        <pc:sldMkLst>
          <pc:docMk/>
          <pc:sldMk cId="1085632101" sldId="325"/>
        </pc:sldMkLst>
        <pc:graphicFrameChg chg="mod">
          <ac:chgData name="Vikki Fleming" userId="0a1ec9b0-7dea-4eee-8cc4-8f572e807f8e" providerId="ADAL" clId="{886C7ED5-C0A2-4190-AAE7-818803CD2487}" dt="2025-12-22T13:39:35.882" v="138"/>
          <ac:graphicFrameMkLst>
            <pc:docMk/>
            <pc:sldMk cId="1085632101" sldId="325"/>
            <ac:graphicFrameMk id="4" creationId="{435A42E7-EC06-40A5-81BD-F1AEFE6DE6F3}"/>
          </ac:graphicFrameMkLst>
        </pc:graphicFrameChg>
        <pc:picChg chg="mod">
          <ac:chgData name="Vikki Fleming" userId="0a1ec9b0-7dea-4eee-8cc4-8f572e807f8e" providerId="ADAL" clId="{886C7ED5-C0A2-4190-AAE7-818803CD2487}" dt="2025-12-22T13:37:25.747" v="2" actId="14100"/>
          <ac:picMkLst>
            <pc:docMk/>
            <pc:sldMk cId="1085632101" sldId="325"/>
            <ac:picMk id="5" creationId="{E396CE00-05C2-5115-0927-3784ADA28481}"/>
          </ac:picMkLst>
        </pc:picChg>
      </pc:sldChg>
      <pc:sldChg chg="addSp delSp modSp new mod">
        <pc:chgData name="Vikki Fleming" userId="0a1ec9b0-7dea-4eee-8cc4-8f572e807f8e" providerId="ADAL" clId="{886C7ED5-C0A2-4190-AAE7-818803CD2487}" dt="2025-12-22T14:34:28.638" v="1850" actId="20577"/>
        <pc:sldMkLst>
          <pc:docMk/>
          <pc:sldMk cId="3773461082" sldId="326"/>
        </pc:sldMkLst>
        <pc:spChg chg="add mod">
          <ac:chgData name="Vikki Fleming" userId="0a1ec9b0-7dea-4eee-8cc4-8f572e807f8e" providerId="ADAL" clId="{886C7ED5-C0A2-4190-AAE7-818803CD2487}" dt="2025-12-22T13:41:07.957" v="145" actId="122"/>
          <ac:spMkLst>
            <pc:docMk/>
            <pc:sldMk cId="3773461082" sldId="326"/>
            <ac:spMk id="4" creationId="{4419103B-E528-EA4D-2838-C4226BD00D3C}"/>
          </ac:spMkLst>
        </pc:spChg>
        <pc:spChg chg="add mod">
          <ac:chgData name="Vikki Fleming" userId="0a1ec9b0-7dea-4eee-8cc4-8f572e807f8e" providerId="ADAL" clId="{886C7ED5-C0A2-4190-AAE7-818803CD2487}" dt="2025-12-22T13:41:07.957" v="145" actId="122"/>
          <ac:spMkLst>
            <pc:docMk/>
            <pc:sldMk cId="3773461082" sldId="326"/>
            <ac:spMk id="5" creationId="{F797A8A6-6DD0-6A8A-B88F-83BE624211D5}"/>
          </ac:spMkLst>
        </pc:spChg>
        <pc:spChg chg="add mod">
          <ac:chgData name="Vikki Fleming" userId="0a1ec9b0-7dea-4eee-8cc4-8f572e807f8e" providerId="ADAL" clId="{886C7ED5-C0A2-4190-AAE7-818803CD2487}" dt="2025-12-22T13:41:31.463" v="146"/>
          <ac:spMkLst>
            <pc:docMk/>
            <pc:sldMk cId="3773461082" sldId="326"/>
            <ac:spMk id="7" creationId="{F9713262-E395-704A-5C7C-7A10982470D9}"/>
          </ac:spMkLst>
        </pc:spChg>
        <pc:spChg chg="add mod">
          <ac:chgData name="Vikki Fleming" userId="0a1ec9b0-7dea-4eee-8cc4-8f572e807f8e" providerId="ADAL" clId="{886C7ED5-C0A2-4190-AAE7-818803CD2487}" dt="2025-12-22T14:15:28.496" v="1444" actId="1076"/>
          <ac:spMkLst>
            <pc:docMk/>
            <pc:sldMk cId="3773461082" sldId="326"/>
            <ac:spMk id="8" creationId="{44BA5FB0-46A5-539E-42DD-3066B008FB36}"/>
          </ac:spMkLst>
        </pc:spChg>
        <pc:spChg chg="add mod">
          <ac:chgData name="Vikki Fleming" userId="0a1ec9b0-7dea-4eee-8cc4-8f572e807f8e" providerId="ADAL" clId="{886C7ED5-C0A2-4190-AAE7-818803CD2487}" dt="2025-12-22T13:41:58.539" v="148"/>
          <ac:spMkLst>
            <pc:docMk/>
            <pc:sldMk cId="3773461082" sldId="326"/>
            <ac:spMk id="10" creationId="{B30F75CF-D81D-18D4-35AF-6829C5B04129}"/>
          </ac:spMkLst>
        </pc:spChg>
        <pc:spChg chg="add mod">
          <ac:chgData name="Vikki Fleming" userId="0a1ec9b0-7dea-4eee-8cc4-8f572e807f8e" providerId="ADAL" clId="{886C7ED5-C0A2-4190-AAE7-818803CD2487}" dt="2025-12-22T13:41:58.539" v="148"/>
          <ac:spMkLst>
            <pc:docMk/>
            <pc:sldMk cId="3773461082" sldId="326"/>
            <ac:spMk id="11" creationId="{307DDE7A-349D-D32D-D22B-F3003C95946A}"/>
          </ac:spMkLst>
        </pc:spChg>
        <pc:spChg chg="add mod">
          <ac:chgData name="Vikki Fleming" userId="0a1ec9b0-7dea-4eee-8cc4-8f572e807f8e" providerId="ADAL" clId="{886C7ED5-C0A2-4190-AAE7-818803CD2487}" dt="2025-12-22T13:42:47.607" v="157"/>
          <ac:spMkLst>
            <pc:docMk/>
            <pc:sldMk cId="3773461082" sldId="326"/>
            <ac:spMk id="13" creationId="{6A32357F-7544-2576-DE19-4B648A5095B2}"/>
          </ac:spMkLst>
        </pc:spChg>
        <pc:spChg chg="add mod">
          <ac:chgData name="Vikki Fleming" userId="0a1ec9b0-7dea-4eee-8cc4-8f572e807f8e" providerId="ADAL" clId="{886C7ED5-C0A2-4190-AAE7-818803CD2487}" dt="2025-12-22T13:42:47.607" v="157"/>
          <ac:spMkLst>
            <pc:docMk/>
            <pc:sldMk cId="3773461082" sldId="326"/>
            <ac:spMk id="14" creationId="{6A0CC0CE-D675-895E-07F7-9C72EBDDC0C1}"/>
          </ac:spMkLst>
        </pc:spChg>
        <pc:spChg chg="mod">
          <ac:chgData name="Vikki Fleming" userId="0a1ec9b0-7dea-4eee-8cc4-8f572e807f8e" providerId="ADAL" clId="{886C7ED5-C0A2-4190-AAE7-818803CD2487}" dt="2025-12-22T14:32:06.505" v="1735" actId="207"/>
          <ac:spMkLst>
            <pc:docMk/>
            <pc:sldMk cId="3773461082" sldId="326"/>
            <ac:spMk id="16" creationId="{D1E1149A-9392-B300-372B-FE0537A05C97}"/>
          </ac:spMkLst>
        </pc:spChg>
        <pc:spChg chg="mod">
          <ac:chgData name="Vikki Fleming" userId="0a1ec9b0-7dea-4eee-8cc4-8f572e807f8e" providerId="ADAL" clId="{886C7ED5-C0A2-4190-AAE7-818803CD2487}" dt="2025-12-22T14:34:28.638" v="1850" actId="20577"/>
          <ac:spMkLst>
            <pc:docMk/>
            <pc:sldMk cId="3773461082" sldId="326"/>
            <ac:spMk id="17" creationId="{48DD8A97-E25C-6C6F-8876-B7B27DF3C649}"/>
          </ac:spMkLst>
        </pc:spChg>
        <pc:spChg chg="mod">
          <ac:chgData name="Vikki Fleming" userId="0a1ec9b0-7dea-4eee-8cc4-8f572e807f8e" providerId="ADAL" clId="{886C7ED5-C0A2-4190-AAE7-818803CD2487}" dt="2025-12-22T13:43:27.248" v="212"/>
          <ac:spMkLst>
            <pc:docMk/>
            <pc:sldMk cId="3773461082" sldId="326"/>
            <ac:spMk id="19" creationId="{4E6C7ED3-5DA9-BCCC-EC71-802E1D514DCF}"/>
          </ac:spMkLst>
        </pc:spChg>
        <pc:spChg chg="mod">
          <ac:chgData name="Vikki Fleming" userId="0a1ec9b0-7dea-4eee-8cc4-8f572e807f8e" providerId="ADAL" clId="{886C7ED5-C0A2-4190-AAE7-818803CD2487}" dt="2025-12-22T14:32:37.936" v="1745" actId="20577"/>
          <ac:spMkLst>
            <pc:docMk/>
            <pc:sldMk cId="3773461082" sldId="326"/>
            <ac:spMk id="20" creationId="{AE11A596-C687-57C0-0ACA-D65E7B163A5A}"/>
          </ac:spMkLst>
        </pc:spChg>
        <pc:spChg chg="mod">
          <ac:chgData name="Vikki Fleming" userId="0a1ec9b0-7dea-4eee-8cc4-8f572e807f8e" providerId="ADAL" clId="{886C7ED5-C0A2-4190-AAE7-818803CD2487}" dt="2025-12-22T13:45:15.659" v="288"/>
          <ac:spMkLst>
            <pc:docMk/>
            <pc:sldMk cId="3773461082" sldId="326"/>
            <ac:spMk id="22" creationId="{0453720C-6650-0F5E-2340-3867CA80C84D}"/>
          </ac:spMkLst>
        </pc:spChg>
        <pc:spChg chg="mod">
          <ac:chgData name="Vikki Fleming" userId="0a1ec9b0-7dea-4eee-8cc4-8f572e807f8e" providerId="ADAL" clId="{886C7ED5-C0A2-4190-AAE7-818803CD2487}" dt="2025-12-22T13:45:40.937" v="341" actId="20577"/>
          <ac:spMkLst>
            <pc:docMk/>
            <pc:sldMk cId="3773461082" sldId="326"/>
            <ac:spMk id="23" creationId="{3313923A-78AF-A427-18AD-F54AAEE2241E}"/>
          </ac:spMkLst>
        </pc:spChg>
        <pc:spChg chg="mod">
          <ac:chgData name="Vikki Fleming" userId="0a1ec9b0-7dea-4eee-8cc4-8f572e807f8e" providerId="ADAL" clId="{886C7ED5-C0A2-4190-AAE7-818803CD2487}" dt="2025-12-22T13:45:46.379" v="342"/>
          <ac:spMkLst>
            <pc:docMk/>
            <pc:sldMk cId="3773461082" sldId="326"/>
            <ac:spMk id="25" creationId="{4971D9EB-1561-B27F-CB7D-58D9FB11BE8B}"/>
          </ac:spMkLst>
        </pc:spChg>
        <pc:spChg chg="mod">
          <ac:chgData name="Vikki Fleming" userId="0a1ec9b0-7dea-4eee-8cc4-8f572e807f8e" providerId="ADAL" clId="{886C7ED5-C0A2-4190-AAE7-818803CD2487}" dt="2025-12-22T13:46:09.819" v="394" actId="20577"/>
          <ac:spMkLst>
            <pc:docMk/>
            <pc:sldMk cId="3773461082" sldId="326"/>
            <ac:spMk id="26" creationId="{FC34E5A1-B9B7-8313-FFBB-C1C89C3A8938}"/>
          </ac:spMkLst>
        </pc:spChg>
        <pc:spChg chg="add mod">
          <ac:chgData name="Vikki Fleming" userId="0a1ec9b0-7dea-4eee-8cc4-8f572e807f8e" providerId="ADAL" clId="{886C7ED5-C0A2-4190-AAE7-818803CD2487}" dt="2025-12-22T13:46:31.856" v="397" actId="1076"/>
          <ac:spMkLst>
            <pc:docMk/>
            <pc:sldMk cId="3773461082" sldId="326"/>
            <ac:spMk id="27" creationId="{7FE96C10-E653-EFC5-7AF0-2030793C5993}"/>
          </ac:spMkLst>
        </pc:spChg>
        <pc:spChg chg="mod">
          <ac:chgData name="Vikki Fleming" userId="0a1ec9b0-7dea-4eee-8cc4-8f572e807f8e" providerId="ADAL" clId="{886C7ED5-C0A2-4190-AAE7-818803CD2487}" dt="2025-12-22T13:46:41.290" v="398"/>
          <ac:spMkLst>
            <pc:docMk/>
            <pc:sldMk cId="3773461082" sldId="326"/>
            <ac:spMk id="29" creationId="{BB669442-942B-189D-5D41-ABA93CF8BD51}"/>
          </ac:spMkLst>
        </pc:spChg>
        <pc:spChg chg="mod">
          <ac:chgData name="Vikki Fleming" userId="0a1ec9b0-7dea-4eee-8cc4-8f572e807f8e" providerId="ADAL" clId="{886C7ED5-C0A2-4190-AAE7-818803CD2487}" dt="2025-12-22T14:27:52.701" v="1694" actId="20577"/>
          <ac:spMkLst>
            <pc:docMk/>
            <pc:sldMk cId="3773461082" sldId="326"/>
            <ac:spMk id="30" creationId="{0CF45CFB-F711-9491-87E7-EBE89B4B86C9}"/>
          </ac:spMkLst>
        </pc:spChg>
        <pc:spChg chg="mod">
          <ac:chgData name="Vikki Fleming" userId="0a1ec9b0-7dea-4eee-8cc4-8f572e807f8e" providerId="ADAL" clId="{886C7ED5-C0A2-4190-AAE7-818803CD2487}" dt="2025-12-22T13:47:29.613" v="463"/>
          <ac:spMkLst>
            <pc:docMk/>
            <pc:sldMk cId="3773461082" sldId="326"/>
            <ac:spMk id="32" creationId="{69D75101-D091-5088-4120-E1E4F89C6256}"/>
          </ac:spMkLst>
        </pc:spChg>
        <pc:spChg chg="mod">
          <ac:chgData name="Vikki Fleming" userId="0a1ec9b0-7dea-4eee-8cc4-8f572e807f8e" providerId="ADAL" clId="{886C7ED5-C0A2-4190-AAE7-818803CD2487}" dt="2025-12-22T14:27:58.925" v="1698" actId="20577"/>
          <ac:spMkLst>
            <pc:docMk/>
            <pc:sldMk cId="3773461082" sldId="326"/>
            <ac:spMk id="33" creationId="{D24C9DB1-0E08-ED9C-3840-F430F1ECBAD6}"/>
          </ac:spMkLst>
        </pc:spChg>
        <pc:spChg chg="mod">
          <ac:chgData name="Vikki Fleming" userId="0a1ec9b0-7dea-4eee-8cc4-8f572e807f8e" providerId="ADAL" clId="{886C7ED5-C0A2-4190-AAE7-818803CD2487}" dt="2025-12-22T13:47:36.155" v="465"/>
          <ac:spMkLst>
            <pc:docMk/>
            <pc:sldMk cId="3773461082" sldId="326"/>
            <ac:spMk id="35" creationId="{D5A6D5DE-3539-1ED8-7A99-6903E6A7518C}"/>
          </ac:spMkLst>
        </pc:spChg>
        <pc:spChg chg="mod">
          <ac:chgData name="Vikki Fleming" userId="0a1ec9b0-7dea-4eee-8cc4-8f572e807f8e" providerId="ADAL" clId="{886C7ED5-C0A2-4190-AAE7-818803CD2487}" dt="2025-12-22T14:28:03.413" v="1704" actId="20577"/>
          <ac:spMkLst>
            <pc:docMk/>
            <pc:sldMk cId="3773461082" sldId="326"/>
            <ac:spMk id="36" creationId="{B2FACE2C-0032-A4A1-6018-324642C3AAE7}"/>
          </ac:spMkLst>
        </pc:spChg>
        <pc:spChg chg="mod">
          <ac:chgData name="Vikki Fleming" userId="0a1ec9b0-7dea-4eee-8cc4-8f572e807f8e" providerId="ADAL" clId="{886C7ED5-C0A2-4190-AAE7-818803CD2487}" dt="2025-12-22T13:48:09.929" v="468"/>
          <ac:spMkLst>
            <pc:docMk/>
            <pc:sldMk cId="3773461082" sldId="326"/>
            <ac:spMk id="38" creationId="{2DCC6BF1-5A33-E58D-D7D3-82CB2B3854C0}"/>
          </ac:spMkLst>
        </pc:spChg>
        <pc:spChg chg="mod">
          <ac:chgData name="Vikki Fleming" userId="0a1ec9b0-7dea-4eee-8cc4-8f572e807f8e" providerId="ADAL" clId="{886C7ED5-C0A2-4190-AAE7-818803CD2487}" dt="2025-12-22T13:49:25.276" v="534" actId="20577"/>
          <ac:spMkLst>
            <pc:docMk/>
            <pc:sldMk cId="3773461082" sldId="326"/>
            <ac:spMk id="39" creationId="{CF105B1E-962E-DD0C-14FF-9FAE28EF8368}"/>
          </ac:spMkLst>
        </pc:spChg>
        <pc:spChg chg="mod">
          <ac:chgData name="Vikki Fleming" userId="0a1ec9b0-7dea-4eee-8cc4-8f572e807f8e" providerId="ADAL" clId="{886C7ED5-C0A2-4190-AAE7-818803CD2487}" dt="2025-12-22T13:48:34.971" v="471"/>
          <ac:spMkLst>
            <pc:docMk/>
            <pc:sldMk cId="3773461082" sldId="326"/>
            <ac:spMk id="41" creationId="{A15E2440-D74A-3067-86D9-68D5D0386147}"/>
          </ac:spMkLst>
        </pc:spChg>
        <pc:spChg chg="mod">
          <ac:chgData name="Vikki Fleming" userId="0a1ec9b0-7dea-4eee-8cc4-8f572e807f8e" providerId="ADAL" clId="{886C7ED5-C0A2-4190-AAE7-818803CD2487}" dt="2025-12-22T14:31:25.361" v="1734" actId="20577"/>
          <ac:spMkLst>
            <pc:docMk/>
            <pc:sldMk cId="3773461082" sldId="326"/>
            <ac:spMk id="42" creationId="{3935C14F-DC21-6FA3-51E6-6B5CC27F5ECE}"/>
          </ac:spMkLst>
        </pc:spChg>
        <pc:spChg chg="mod">
          <ac:chgData name="Vikki Fleming" userId="0a1ec9b0-7dea-4eee-8cc4-8f572e807f8e" providerId="ADAL" clId="{886C7ED5-C0A2-4190-AAE7-818803CD2487}" dt="2025-12-22T13:50:24.106" v="564"/>
          <ac:spMkLst>
            <pc:docMk/>
            <pc:sldMk cId="3773461082" sldId="326"/>
            <ac:spMk id="44" creationId="{F6328923-8381-7E33-7EFB-840D12D4B710}"/>
          </ac:spMkLst>
        </pc:spChg>
        <pc:spChg chg="mod">
          <ac:chgData name="Vikki Fleming" userId="0a1ec9b0-7dea-4eee-8cc4-8f572e807f8e" providerId="ADAL" clId="{886C7ED5-C0A2-4190-AAE7-818803CD2487}" dt="2025-12-22T14:27:31.672" v="1687" actId="115"/>
          <ac:spMkLst>
            <pc:docMk/>
            <pc:sldMk cId="3773461082" sldId="326"/>
            <ac:spMk id="45" creationId="{AE3B7D14-144C-DF9E-7F32-BBB48D2342D3}"/>
          </ac:spMkLst>
        </pc:spChg>
        <pc:spChg chg="mod">
          <ac:chgData name="Vikki Fleming" userId="0a1ec9b0-7dea-4eee-8cc4-8f572e807f8e" providerId="ADAL" clId="{886C7ED5-C0A2-4190-AAE7-818803CD2487}" dt="2025-12-22T13:56:15.804" v="1141"/>
          <ac:spMkLst>
            <pc:docMk/>
            <pc:sldMk cId="3773461082" sldId="326"/>
            <ac:spMk id="47" creationId="{7DC382B3-1A35-51FF-A167-DE9C9E4B1631}"/>
          </ac:spMkLst>
        </pc:spChg>
        <pc:spChg chg="mod">
          <ac:chgData name="Vikki Fleming" userId="0a1ec9b0-7dea-4eee-8cc4-8f572e807f8e" providerId="ADAL" clId="{886C7ED5-C0A2-4190-AAE7-818803CD2487}" dt="2025-12-22T14:33:10.430" v="1794" actId="20577"/>
          <ac:spMkLst>
            <pc:docMk/>
            <pc:sldMk cId="3773461082" sldId="326"/>
            <ac:spMk id="48" creationId="{0BB1C9E6-4E1B-D5E3-1D93-C577C58D4044}"/>
          </ac:spMkLst>
        </pc:spChg>
        <pc:spChg chg="mod">
          <ac:chgData name="Vikki Fleming" userId="0a1ec9b0-7dea-4eee-8cc4-8f572e807f8e" providerId="ADAL" clId="{886C7ED5-C0A2-4190-AAE7-818803CD2487}" dt="2025-12-22T13:56:29.068" v="1143"/>
          <ac:spMkLst>
            <pc:docMk/>
            <pc:sldMk cId="3773461082" sldId="326"/>
            <ac:spMk id="50" creationId="{C9EE1FE6-05CC-7020-10F5-C892E69A05C5}"/>
          </ac:spMkLst>
        </pc:spChg>
        <pc:spChg chg="mod">
          <ac:chgData name="Vikki Fleming" userId="0a1ec9b0-7dea-4eee-8cc4-8f572e807f8e" providerId="ADAL" clId="{886C7ED5-C0A2-4190-AAE7-818803CD2487}" dt="2025-12-22T14:33:21.553" v="1832" actId="20577"/>
          <ac:spMkLst>
            <pc:docMk/>
            <pc:sldMk cId="3773461082" sldId="326"/>
            <ac:spMk id="51" creationId="{4B1BCF4A-FDA6-44AD-8DA3-B3AE9B5E662A}"/>
          </ac:spMkLst>
        </pc:spChg>
        <pc:spChg chg="mod">
          <ac:chgData name="Vikki Fleming" userId="0a1ec9b0-7dea-4eee-8cc4-8f572e807f8e" providerId="ADAL" clId="{886C7ED5-C0A2-4190-AAE7-818803CD2487}" dt="2025-12-22T13:57:29.265" v="1151" actId="1076"/>
          <ac:spMkLst>
            <pc:docMk/>
            <pc:sldMk cId="3773461082" sldId="326"/>
            <ac:spMk id="53" creationId="{9EA869F2-566E-C87F-4071-DF2FCE1CC07E}"/>
          </ac:spMkLst>
        </pc:spChg>
        <pc:spChg chg="mod">
          <ac:chgData name="Vikki Fleming" userId="0a1ec9b0-7dea-4eee-8cc4-8f572e807f8e" providerId="ADAL" clId="{886C7ED5-C0A2-4190-AAE7-818803CD2487}" dt="2025-12-22T14:28:06.061" v="1705" actId="20577"/>
          <ac:spMkLst>
            <pc:docMk/>
            <pc:sldMk cId="3773461082" sldId="326"/>
            <ac:spMk id="54" creationId="{D1D19DD2-C81E-7B37-DAE0-391CE006B814}"/>
          </ac:spMkLst>
        </pc:spChg>
        <pc:grpChg chg="add mod">
          <ac:chgData name="Vikki Fleming" userId="0a1ec9b0-7dea-4eee-8cc4-8f572e807f8e" providerId="ADAL" clId="{886C7ED5-C0A2-4190-AAE7-818803CD2487}" dt="2025-12-22T14:21:08.826" v="1482" actId="1076"/>
          <ac:grpSpMkLst>
            <pc:docMk/>
            <pc:sldMk cId="3773461082" sldId="326"/>
            <ac:grpSpMk id="3" creationId="{29F1D467-FF46-5380-1168-891991C89743}"/>
          </ac:grpSpMkLst>
        </pc:grpChg>
        <pc:grpChg chg="add mod">
          <ac:chgData name="Vikki Fleming" userId="0a1ec9b0-7dea-4eee-8cc4-8f572e807f8e" providerId="ADAL" clId="{886C7ED5-C0A2-4190-AAE7-818803CD2487}" dt="2025-12-22T14:15:05.176" v="1441" actId="1076"/>
          <ac:grpSpMkLst>
            <pc:docMk/>
            <pc:sldMk cId="3773461082" sldId="326"/>
            <ac:grpSpMk id="6" creationId="{1EE78991-86EC-57E3-089A-B15ABE526425}"/>
          </ac:grpSpMkLst>
        </pc:grpChg>
        <pc:grpChg chg="add mod">
          <ac:chgData name="Vikki Fleming" userId="0a1ec9b0-7dea-4eee-8cc4-8f572e807f8e" providerId="ADAL" clId="{886C7ED5-C0A2-4190-AAE7-818803CD2487}" dt="2025-12-22T14:18:52.738" v="1466" actId="1076"/>
          <ac:grpSpMkLst>
            <pc:docMk/>
            <pc:sldMk cId="3773461082" sldId="326"/>
            <ac:grpSpMk id="9" creationId="{2E381452-8C44-3D51-4AD9-2030DC734EC0}"/>
          </ac:grpSpMkLst>
        </pc:grpChg>
        <pc:grpChg chg="add mod">
          <ac:chgData name="Vikki Fleming" userId="0a1ec9b0-7dea-4eee-8cc4-8f572e807f8e" providerId="ADAL" clId="{886C7ED5-C0A2-4190-AAE7-818803CD2487}" dt="2025-12-22T13:42:47.607" v="157"/>
          <ac:grpSpMkLst>
            <pc:docMk/>
            <pc:sldMk cId="3773461082" sldId="326"/>
            <ac:grpSpMk id="12" creationId="{A04C6CB8-C288-C5F0-7DFA-E9FF21DBA89F}"/>
          </ac:grpSpMkLst>
        </pc:grpChg>
        <pc:grpChg chg="add mod">
          <ac:chgData name="Vikki Fleming" userId="0a1ec9b0-7dea-4eee-8cc4-8f572e807f8e" providerId="ADAL" clId="{886C7ED5-C0A2-4190-AAE7-818803CD2487}" dt="2025-12-22T14:32:06.505" v="1735" actId="207"/>
          <ac:grpSpMkLst>
            <pc:docMk/>
            <pc:sldMk cId="3773461082" sldId="326"/>
            <ac:grpSpMk id="15" creationId="{E756F01D-0C3B-3C49-5279-6B36FA53752B}"/>
          </ac:grpSpMkLst>
        </pc:grpChg>
        <pc:grpChg chg="add mod">
          <ac:chgData name="Vikki Fleming" userId="0a1ec9b0-7dea-4eee-8cc4-8f572e807f8e" providerId="ADAL" clId="{886C7ED5-C0A2-4190-AAE7-818803CD2487}" dt="2025-12-22T13:48:14.790" v="469" actId="1076"/>
          <ac:grpSpMkLst>
            <pc:docMk/>
            <pc:sldMk cId="3773461082" sldId="326"/>
            <ac:grpSpMk id="18" creationId="{6C2CC9DA-CED1-7B4B-7676-EC77090388F0}"/>
          </ac:grpSpMkLst>
        </pc:grpChg>
        <pc:grpChg chg="add mod">
          <ac:chgData name="Vikki Fleming" userId="0a1ec9b0-7dea-4eee-8cc4-8f572e807f8e" providerId="ADAL" clId="{886C7ED5-C0A2-4190-AAE7-818803CD2487}" dt="2025-12-22T13:45:19.606" v="289" actId="1076"/>
          <ac:grpSpMkLst>
            <pc:docMk/>
            <pc:sldMk cId="3773461082" sldId="326"/>
            <ac:grpSpMk id="21" creationId="{B2B225B1-333A-2539-F019-F130B7793FCF}"/>
          </ac:grpSpMkLst>
        </pc:grpChg>
        <pc:grpChg chg="add mod">
          <ac:chgData name="Vikki Fleming" userId="0a1ec9b0-7dea-4eee-8cc4-8f572e807f8e" providerId="ADAL" clId="{886C7ED5-C0A2-4190-AAE7-818803CD2487}" dt="2025-12-22T13:47:45.605" v="467" actId="1076"/>
          <ac:grpSpMkLst>
            <pc:docMk/>
            <pc:sldMk cId="3773461082" sldId="326"/>
            <ac:grpSpMk id="24" creationId="{40F63341-9B0A-7371-F52B-841CC3BAB262}"/>
          </ac:grpSpMkLst>
        </pc:grpChg>
        <pc:grpChg chg="add mod">
          <ac:chgData name="Vikki Fleming" userId="0a1ec9b0-7dea-4eee-8cc4-8f572e807f8e" providerId="ADAL" clId="{886C7ED5-C0A2-4190-AAE7-818803CD2487}" dt="2025-12-22T14:25:54.836" v="1573" actId="14100"/>
          <ac:grpSpMkLst>
            <pc:docMk/>
            <pc:sldMk cId="3773461082" sldId="326"/>
            <ac:grpSpMk id="28" creationId="{D0B65AF5-8466-35F1-EABF-C2315B34F891}"/>
          </ac:grpSpMkLst>
        </pc:grpChg>
        <pc:grpChg chg="add mod">
          <ac:chgData name="Vikki Fleming" userId="0a1ec9b0-7dea-4eee-8cc4-8f572e807f8e" providerId="ADAL" clId="{886C7ED5-C0A2-4190-AAE7-818803CD2487}" dt="2025-12-22T14:26:26.326" v="1618" actId="14100"/>
          <ac:grpSpMkLst>
            <pc:docMk/>
            <pc:sldMk cId="3773461082" sldId="326"/>
            <ac:grpSpMk id="31" creationId="{A28D0D74-B7B4-BA0C-93D1-D31AD9038D45}"/>
          </ac:grpSpMkLst>
        </pc:grpChg>
        <pc:grpChg chg="add mod">
          <ac:chgData name="Vikki Fleming" userId="0a1ec9b0-7dea-4eee-8cc4-8f572e807f8e" providerId="ADAL" clId="{886C7ED5-C0A2-4190-AAE7-818803CD2487}" dt="2025-12-22T14:26:53.820" v="1651" actId="14100"/>
          <ac:grpSpMkLst>
            <pc:docMk/>
            <pc:sldMk cId="3773461082" sldId="326"/>
            <ac:grpSpMk id="34" creationId="{4A0006A5-A5E1-FEB2-3F82-E1744AA6406C}"/>
          </ac:grpSpMkLst>
        </pc:grpChg>
        <pc:grpChg chg="add mod">
          <ac:chgData name="Vikki Fleming" userId="0a1ec9b0-7dea-4eee-8cc4-8f572e807f8e" providerId="ADAL" clId="{886C7ED5-C0A2-4190-AAE7-818803CD2487}" dt="2025-12-22T13:49:35.014" v="536" actId="14100"/>
          <ac:grpSpMkLst>
            <pc:docMk/>
            <pc:sldMk cId="3773461082" sldId="326"/>
            <ac:grpSpMk id="37" creationId="{2CBA786D-3B54-B990-F41C-2857C4410EBB}"/>
          </ac:grpSpMkLst>
        </pc:grpChg>
        <pc:grpChg chg="add mod">
          <ac:chgData name="Vikki Fleming" userId="0a1ec9b0-7dea-4eee-8cc4-8f572e807f8e" providerId="ADAL" clId="{886C7ED5-C0A2-4190-AAE7-818803CD2487}" dt="2025-12-22T13:49:00.669" v="475" actId="1076"/>
          <ac:grpSpMkLst>
            <pc:docMk/>
            <pc:sldMk cId="3773461082" sldId="326"/>
            <ac:grpSpMk id="40" creationId="{91240EE2-EB8C-CD97-8F65-667043332CD2}"/>
          </ac:grpSpMkLst>
        </pc:grpChg>
        <pc:grpChg chg="add mod">
          <ac:chgData name="Vikki Fleming" userId="0a1ec9b0-7dea-4eee-8cc4-8f572e807f8e" providerId="ADAL" clId="{886C7ED5-C0A2-4190-AAE7-818803CD2487}" dt="2025-12-22T14:24:23.019" v="1486" actId="14100"/>
          <ac:grpSpMkLst>
            <pc:docMk/>
            <pc:sldMk cId="3773461082" sldId="326"/>
            <ac:grpSpMk id="43" creationId="{C6EB2F1E-172B-BC72-A7A8-DE9E090B56E2}"/>
          </ac:grpSpMkLst>
        </pc:grpChg>
        <pc:grpChg chg="add mod">
          <ac:chgData name="Vikki Fleming" userId="0a1ec9b0-7dea-4eee-8cc4-8f572e807f8e" providerId="ADAL" clId="{886C7ED5-C0A2-4190-AAE7-818803CD2487}" dt="2025-12-22T13:56:21.585" v="1142" actId="1076"/>
          <ac:grpSpMkLst>
            <pc:docMk/>
            <pc:sldMk cId="3773461082" sldId="326"/>
            <ac:grpSpMk id="46" creationId="{2A57F7E3-71C0-D549-12E2-234D5A875CFA}"/>
          </ac:grpSpMkLst>
        </pc:grpChg>
        <pc:grpChg chg="add mod">
          <ac:chgData name="Vikki Fleming" userId="0a1ec9b0-7dea-4eee-8cc4-8f572e807f8e" providerId="ADAL" clId="{886C7ED5-C0A2-4190-AAE7-818803CD2487}" dt="2025-12-22T13:56:47.928" v="1146" actId="1076"/>
          <ac:grpSpMkLst>
            <pc:docMk/>
            <pc:sldMk cId="3773461082" sldId="326"/>
            <ac:grpSpMk id="49" creationId="{2F5D67E1-5D0B-FCDC-A371-A80898C9C2DF}"/>
          </ac:grpSpMkLst>
        </pc:grpChg>
        <pc:grpChg chg="add mod">
          <ac:chgData name="Vikki Fleming" userId="0a1ec9b0-7dea-4eee-8cc4-8f572e807f8e" providerId="ADAL" clId="{886C7ED5-C0A2-4190-AAE7-818803CD2487}" dt="2025-12-22T14:27:04.292" v="1652" actId="14100"/>
          <ac:grpSpMkLst>
            <pc:docMk/>
            <pc:sldMk cId="3773461082" sldId="326"/>
            <ac:grpSpMk id="52" creationId="{284CFB09-FB95-3E78-BEB9-D79FFCB9BF87}"/>
          </ac:grpSpMkLst>
        </pc:grpChg>
        <pc:picChg chg="add mod">
          <ac:chgData name="Vikki Fleming" userId="0a1ec9b0-7dea-4eee-8cc4-8f572e807f8e" providerId="ADAL" clId="{886C7ED5-C0A2-4190-AAE7-818803CD2487}" dt="2025-12-22T13:40:43.139" v="141" actId="1076"/>
          <ac:picMkLst>
            <pc:docMk/>
            <pc:sldMk cId="3773461082" sldId="326"/>
            <ac:picMk id="2" creationId="{8E1EB462-9FD0-FEC9-BC01-282A6FE901CE}"/>
          </ac:picMkLst>
        </pc:picChg>
        <pc:cxnChg chg="add del mod">
          <ac:chgData name="Vikki Fleming" userId="0a1ec9b0-7dea-4eee-8cc4-8f572e807f8e" providerId="ADAL" clId="{886C7ED5-C0A2-4190-AAE7-818803CD2487}" dt="2025-12-22T13:59:37.948" v="1347" actId="11529"/>
          <ac:cxnSpMkLst>
            <pc:docMk/>
            <pc:sldMk cId="3773461082" sldId="326"/>
            <ac:cxnSpMk id="56" creationId="{A40B95A7-3588-7B21-1324-A22397F77CA5}"/>
          </ac:cxnSpMkLst>
        </pc:cxnChg>
        <pc:cxnChg chg="add del mod">
          <ac:chgData name="Vikki Fleming" userId="0a1ec9b0-7dea-4eee-8cc4-8f572e807f8e" providerId="ADAL" clId="{886C7ED5-C0A2-4190-AAE7-818803CD2487}" dt="2025-12-22T14:03:29.214" v="1366" actId="21"/>
          <ac:cxnSpMkLst>
            <pc:docMk/>
            <pc:sldMk cId="3773461082" sldId="326"/>
            <ac:cxnSpMk id="58" creationId="{A1DFF6B1-1E59-02AC-1AF9-B0811E895593}"/>
          </ac:cxnSpMkLst>
        </pc:cxnChg>
        <pc:cxnChg chg="add del">
          <ac:chgData name="Vikki Fleming" userId="0a1ec9b0-7dea-4eee-8cc4-8f572e807f8e" providerId="ADAL" clId="{886C7ED5-C0A2-4190-AAE7-818803CD2487}" dt="2025-12-22T14:03:50.769" v="1370" actId="21"/>
          <ac:cxnSpMkLst>
            <pc:docMk/>
            <pc:sldMk cId="3773461082" sldId="326"/>
            <ac:cxnSpMk id="60" creationId="{FA605E93-3195-CBF0-E313-AEBE1EF71AFE}"/>
          </ac:cxnSpMkLst>
        </pc:cxnChg>
        <pc:cxnChg chg="add del mod">
          <ac:chgData name="Vikki Fleming" userId="0a1ec9b0-7dea-4eee-8cc4-8f572e807f8e" providerId="ADAL" clId="{886C7ED5-C0A2-4190-AAE7-818803CD2487}" dt="2025-12-22T14:03:52.912" v="1371" actId="21"/>
          <ac:cxnSpMkLst>
            <pc:docMk/>
            <pc:sldMk cId="3773461082" sldId="326"/>
            <ac:cxnSpMk id="62" creationId="{CB44EA47-F54C-8549-A4A4-EB60A830FB88}"/>
          </ac:cxnSpMkLst>
        </pc:cxnChg>
        <pc:cxnChg chg="add del mod">
          <ac:chgData name="Vikki Fleming" userId="0a1ec9b0-7dea-4eee-8cc4-8f572e807f8e" providerId="ADAL" clId="{886C7ED5-C0A2-4190-AAE7-818803CD2487}" dt="2025-12-22T14:03:55.312" v="1372" actId="21"/>
          <ac:cxnSpMkLst>
            <pc:docMk/>
            <pc:sldMk cId="3773461082" sldId="326"/>
            <ac:cxnSpMk id="65" creationId="{97358D02-38AE-AC47-8CA9-5138A72CEAE5}"/>
          </ac:cxnSpMkLst>
        </pc:cxnChg>
        <pc:cxnChg chg="add del mod">
          <ac:chgData name="Vikki Fleming" userId="0a1ec9b0-7dea-4eee-8cc4-8f572e807f8e" providerId="ADAL" clId="{886C7ED5-C0A2-4190-AAE7-818803CD2487}" dt="2025-12-22T14:03:58.473" v="1373" actId="21"/>
          <ac:cxnSpMkLst>
            <pc:docMk/>
            <pc:sldMk cId="3773461082" sldId="326"/>
            <ac:cxnSpMk id="68" creationId="{FA97AAE4-8ABC-310F-CBB1-FCDDD3F88B31}"/>
          </ac:cxnSpMkLst>
        </pc:cxnChg>
        <pc:cxnChg chg="add del mod">
          <ac:chgData name="Vikki Fleming" userId="0a1ec9b0-7dea-4eee-8cc4-8f572e807f8e" providerId="ADAL" clId="{886C7ED5-C0A2-4190-AAE7-818803CD2487}" dt="2025-12-22T14:04:01.231" v="1374" actId="21"/>
          <ac:cxnSpMkLst>
            <pc:docMk/>
            <pc:sldMk cId="3773461082" sldId="326"/>
            <ac:cxnSpMk id="70" creationId="{7DAAEA48-235D-B774-A312-037D478457E8}"/>
          </ac:cxnSpMkLst>
        </pc:cxnChg>
        <pc:cxnChg chg="add del mod">
          <ac:chgData name="Vikki Fleming" userId="0a1ec9b0-7dea-4eee-8cc4-8f572e807f8e" providerId="ADAL" clId="{886C7ED5-C0A2-4190-AAE7-818803CD2487}" dt="2025-12-22T14:04:04.018" v="1375" actId="21"/>
          <ac:cxnSpMkLst>
            <pc:docMk/>
            <pc:sldMk cId="3773461082" sldId="326"/>
            <ac:cxnSpMk id="72" creationId="{96EB49B2-229F-EF10-2881-41190D053BC4}"/>
          </ac:cxnSpMkLst>
        </pc:cxnChg>
        <pc:cxnChg chg="add del">
          <ac:chgData name="Vikki Fleming" userId="0a1ec9b0-7dea-4eee-8cc4-8f572e807f8e" providerId="ADAL" clId="{886C7ED5-C0A2-4190-AAE7-818803CD2487}" dt="2025-12-22T14:02:57.822" v="1363" actId="21"/>
          <ac:cxnSpMkLst>
            <pc:docMk/>
            <pc:sldMk cId="3773461082" sldId="326"/>
            <ac:cxnSpMk id="74" creationId="{D0F10918-756C-9EEE-6416-19922A7BA48E}"/>
          </ac:cxnSpMkLst>
        </pc:cxnChg>
        <pc:cxnChg chg="add del mod">
          <ac:chgData name="Vikki Fleming" userId="0a1ec9b0-7dea-4eee-8cc4-8f572e807f8e" providerId="ADAL" clId="{886C7ED5-C0A2-4190-AAE7-818803CD2487}" dt="2025-12-22T14:03:00.774" v="1364" actId="21"/>
          <ac:cxnSpMkLst>
            <pc:docMk/>
            <pc:sldMk cId="3773461082" sldId="326"/>
            <ac:cxnSpMk id="76" creationId="{9E0BD74A-2317-6D27-AB4F-68D83C355075}"/>
          </ac:cxnSpMkLst>
        </pc:cxnChg>
        <pc:cxnChg chg="add del">
          <ac:chgData name="Vikki Fleming" userId="0a1ec9b0-7dea-4eee-8cc4-8f572e807f8e" providerId="ADAL" clId="{886C7ED5-C0A2-4190-AAE7-818803CD2487}" dt="2025-12-22T14:02:54.790" v="1362" actId="21"/>
          <ac:cxnSpMkLst>
            <pc:docMk/>
            <pc:sldMk cId="3773461082" sldId="326"/>
            <ac:cxnSpMk id="78" creationId="{9418F9ED-2BC6-B70A-64BE-A74652DBD5A1}"/>
          </ac:cxnSpMkLst>
        </pc:cxnChg>
        <pc:cxnChg chg="add mod">
          <ac:chgData name="Vikki Fleming" userId="0a1ec9b0-7dea-4eee-8cc4-8f572e807f8e" providerId="ADAL" clId="{886C7ED5-C0A2-4190-AAE7-818803CD2487}" dt="2025-12-22T14:24:23.019" v="1486" actId="14100"/>
          <ac:cxnSpMkLst>
            <pc:docMk/>
            <pc:sldMk cId="3773461082" sldId="326"/>
            <ac:cxnSpMk id="80" creationId="{816D5FED-E3BF-7D39-E863-0DB166097DE4}"/>
          </ac:cxnSpMkLst>
        </pc:cxnChg>
        <pc:cxnChg chg="add mod">
          <ac:chgData name="Vikki Fleming" userId="0a1ec9b0-7dea-4eee-8cc4-8f572e807f8e" providerId="ADAL" clId="{886C7ED5-C0A2-4190-AAE7-818803CD2487}" dt="2025-12-22T14:06:21.871" v="1384" actId="13822"/>
          <ac:cxnSpMkLst>
            <pc:docMk/>
            <pc:sldMk cId="3773461082" sldId="326"/>
            <ac:cxnSpMk id="82" creationId="{6486FDCC-2612-90F6-8029-5459B2466AC6}"/>
          </ac:cxnSpMkLst>
        </pc:cxnChg>
        <pc:cxnChg chg="add mod">
          <ac:chgData name="Vikki Fleming" userId="0a1ec9b0-7dea-4eee-8cc4-8f572e807f8e" providerId="ADAL" clId="{886C7ED5-C0A2-4190-AAE7-818803CD2487}" dt="2025-12-22T14:06:46.730" v="1387" actId="1076"/>
          <ac:cxnSpMkLst>
            <pc:docMk/>
            <pc:sldMk cId="3773461082" sldId="326"/>
            <ac:cxnSpMk id="84" creationId="{5D486BAA-EB5A-5749-E224-DCD9649CF432}"/>
          </ac:cxnSpMkLst>
        </pc:cxnChg>
        <pc:cxnChg chg="add mod">
          <ac:chgData name="Vikki Fleming" userId="0a1ec9b0-7dea-4eee-8cc4-8f572e807f8e" providerId="ADAL" clId="{886C7ED5-C0A2-4190-AAE7-818803CD2487}" dt="2025-12-22T14:07:13.931" v="1389" actId="13822"/>
          <ac:cxnSpMkLst>
            <pc:docMk/>
            <pc:sldMk cId="3773461082" sldId="326"/>
            <ac:cxnSpMk id="86" creationId="{2F9DD95C-9BF0-011A-6586-11454EB2FFEA}"/>
          </ac:cxnSpMkLst>
        </pc:cxnChg>
        <pc:cxnChg chg="add mod">
          <ac:chgData name="Vikki Fleming" userId="0a1ec9b0-7dea-4eee-8cc4-8f572e807f8e" providerId="ADAL" clId="{886C7ED5-C0A2-4190-AAE7-818803CD2487}" dt="2025-12-22T14:07:25.952" v="1391" actId="13822"/>
          <ac:cxnSpMkLst>
            <pc:docMk/>
            <pc:sldMk cId="3773461082" sldId="326"/>
            <ac:cxnSpMk id="88" creationId="{9B562451-B1EB-6791-F54A-38F4A3AC8DE1}"/>
          </ac:cxnSpMkLst>
        </pc:cxnChg>
        <pc:cxnChg chg="add del mod">
          <ac:chgData name="Vikki Fleming" userId="0a1ec9b0-7dea-4eee-8cc4-8f572e807f8e" providerId="ADAL" clId="{886C7ED5-C0A2-4190-AAE7-818803CD2487}" dt="2025-12-22T14:07:50.014" v="1393" actId="11529"/>
          <ac:cxnSpMkLst>
            <pc:docMk/>
            <pc:sldMk cId="3773461082" sldId="326"/>
            <ac:cxnSpMk id="90" creationId="{20CA638D-1771-5FFF-0103-E6D6FB50A862}"/>
          </ac:cxnSpMkLst>
        </pc:cxnChg>
        <pc:cxnChg chg="add mod">
          <ac:chgData name="Vikki Fleming" userId="0a1ec9b0-7dea-4eee-8cc4-8f572e807f8e" providerId="ADAL" clId="{886C7ED5-C0A2-4190-AAE7-818803CD2487}" dt="2025-12-22T14:08:03.544" v="1395" actId="13822"/>
          <ac:cxnSpMkLst>
            <pc:docMk/>
            <pc:sldMk cId="3773461082" sldId="326"/>
            <ac:cxnSpMk id="92" creationId="{A9E23FD7-1D2A-6F94-A854-C827BBD9923A}"/>
          </ac:cxnSpMkLst>
        </pc:cxnChg>
        <pc:cxnChg chg="add del mod">
          <ac:chgData name="Vikki Fleming" userId="0a1ec9b0-7dea-4eee-8cc4-8f572e807f8e" providerId="ADAL" clId="{886C7ED5-C0A2-4190-AAE7-818803CD2487}" dt="2025-12-22T14:10:53.520" v="1412" actId="21"/>
          <ac:cxnSpMkLst>
            <pc:docMk/>
            <pc:sldMk cId="3773461082" sldId="326"/>
            <ac:cxnSpMk id="94" creationId="{24825AC0-FFED-E43B-1A6D-2193540A1367}"/>
          </ac:cxnSpMkLst>
        </pc:cxnChg>
        <pc:cxnChg chg="add mod">
          <ac:chgData name="Vikki Fleming" userId="0a1ec9b0-7dea-4eee-8cc4-8f572e807f8e" providerId="ADAL" clId="{886C7ED5-C0A2-4190-AAE7-818803CD2487}" dt="2025-12-22T14:09:08.657" v="1401" actId="13822"/>
          <ac:cxnSpMkLst>
            <pc:docMk/>
            <pc:sldMk cId="3773461082" sldId="326"/>
            <ac:cxnSpMk id="96" creationId="{99A812E0-D1FE-0BEE-4D0E-53C570FFE195}"/>
          </ac:cxnSpMkLst>
        </pc:cxnChg>
        <pc:cxnChg chg="add mod">
          <ac:chgData name="Vikki Fleming" userId="0a1ec9b0-7dea-4eee-8cc4-8f572e807f8e" providerId="ADAL" clId="{886C7ED5-C0A2-4190-AAE7-818803CD2487}" dt="2025-12-22T14:09:05.297" v="1400" actId="13822"/>
          <ac:cxnSpMkLst>
            <pc:docMk/>
            <pc:sldMk cId="3773461082" sldId="326"/>
            <ac:cxnSpMk id="98" creationId="{F091BCD1-4C79-CC9D-B934-A22FD95982CD}"/>
          </ac:cxnSpMkLst>
        </pc:cxnChg>
        <pc:cxnChg chg="add del mod">
          <ac:chgData name="Vikki Fleming" userId="0a1ec9b0-7dea-4eee-8cc4-8f572e807f8e" providerId="ADAL" clId="{886C7ED5-C0A2-4190-AAE7-818803CD2487}" dt="2025-12-22T14:10:13.355" v="1408" actId="21"/>
          <ac:cxnSpMkLst>
            <pc:docMk/>
            <pc:sldMk cId="3773461082" sldId="326"/>
            <ac:cxnSpMk id="100" creationId="{0D1C32EF-5883-530E-8C1D-765E04619BAD}"/>
          </ac:cxnSpMkLst>
        </pc:cxnChg>
        <pc:cxnChg chg="add mod">
          <ac:chgData name="Vikki Fleming" userId="0a1ec9b0-7dea-4eee-8cc4-8f572e807f8e" providerId="ADAL" clId="{886C7ED5-C0A2-4190-AAE7-818803CD2487}" dt="2025-12-22T14:26:26.326" v="1618" actId="14100"/>
          <ac:cxnSpMkLst>
            <pc:docMk/>
            <pc:sldMk cId="3773461082" sldId="326"/>
            <ac:cxnSpMk id="102" creationId="{B93FED95-326C-5537-661C-45AD4A0D4A87}"/>
          </ac:cxnSpMkLst>
        </pc:cxnChg>
        <pc:cxnChg chg="add mod">
          <ac:chgData name="Vikki Fleming" userId="0a1ec9b0-7dea-4eee-8cc4-8f572e807f8e" providerId="ADAL" clId="{886C7ED5-C0A2-4190-AAE7-818803CD2487}" dt="2025-12-22T14:10:09.349" v="1407" actId="1076"/>
          <ac:cxnSpMkLst>
            <pc:docMk/>
            <pc:sldMk cId="3773461082" sldId="326"/>
            <ac:cxnSpMk id="103" creationId="{52CAE0DC-AAF2-CE51-E9EC-856662A29DF7}"/>
          </ac:cxnSpMkLst>
        </pc:cxnChg>
        <pc:cxnChg chg="add mod">
          <ac:chgData name="Vikki Fleming" userId="0a1ec9b0-7dea-4eee-8cc4-8f572e807f8e" providerId="ADAL" clId="{886C7ED5-C0A2-4190-AAE7-818803CD2487}" dt="2025-12-22T14:10:21.526" v="1410" actId="1076"/>
          <ac:cxnSpMkLst>
            <pc:docMk/>
            <pc:sldMk cId="3773461082" sldId="326"/>
            <ac:cxnSpMk id="104" creationId="{DFCD178A-D4B7-9E0D-F10D-76CCEFF8AA0B}"/>
          </ac:cxnSpMkLst>
        </pc:cxnChg>
        <pc:cxnChg chg="add mod">
          <ac:chgData name="Vikki Fleming" userId="0a1ec9b0-7dea-4eee-8cc4-8f572e807f8e" providerId="ADAL" clId="{886C7ED5-C0A2-4190-AAE7-818803CD2487}" dt="2025-12-22T14:11:04.030" v="1414" actId="1076"/>
          <ac:cxnSpMkLst>
            <pc:docMk/>
            <pc:sldMk cId="3773461082" sldId="326"/>
            <ac:cxnSpMk id="106" creationId="{9F42C227-9381-DFC4-A03E-4B70B39C8134}"/>
          </ac:cxnSpMkLst>
        </pc:cxnChg>
        <pc:cxnChg chg="add mod">
          <ac:chgData name="Vikki Fleming" userId="0a1ec9b0-7dea-4eee-8cc4-8f572e807f8e" providerId="ADAL" clId="{886C7ED5-C0A2-4190-AAE7-818803CD2487}" dt="2025-12-22T14:12:09.621" v="1421" actId="1076"/>
          <ac:cxnSpMkLst>
            <pc:docMk/>
            <pc:sldMk cId="3773461082" sldId="326"/>
            <ac:cxnSpMk id="107" creationId="{2976D41B-5E15-DB95-4D01-60F6119DED3F}"/>
          </ac:cxnSpMkLst>
        </pc:cxnChg>
        <pc:cxnChg chg="add mod">
          <ac:chgData name="Vikki Fleming" userId="0a1ec9b0-7dea-4eee-8cc4-8f572e807f8e" providerId="ADAL" clId="{886C7ED5-C0A2-4190-AAE7-818803CD2487}" dt="2025-12-22T14:12:22.783" v="1423" actId="1076"/>
          <ac:cxnSpMkLst>
            <pc:docMk/>
            <pc:sldMk cId="3773461082" sldId="326"/>
            <ac:cxnSpMk id="108" creationId="{4D930C3D-B04E-7D02-E452-7681BC530F25}"/>
          </ac:cxnSpMkLst>
        </pc:cxnChg>
        <pc:cxnChg chg="add mod">
          <ac:chgData name="Vikki Fleming" userId="0a1ec9b0-7dea-4eee-8cc4-8f572e807f8e" providerId="ADAL" clId="{886C7ED5-C0A2-4190-AAE7-818803CD2487}" dt="2025-12-22T14:13:39.879" v="1432" actId="14100"/>
          <ac:cxnSpMkLst>
            <pc:docMk/>
            <pc:sldMk cId="3773461082" sldId="326"/>
            <ac:cxnSpMk id="109" creationId="{F684E42F-8366-AB72-B8CC-77A4E3104AD1}"/>
          </ac:cxnSpMkLst>
        </pc:cxnChg>
        <pc:cxnChg chg="add mod">
          <ac:chgData name="Vikki Fleming" userId="0a1ec9b0-7dea-4eee-8cc4-8f572e807f8e" providerId="ADAL" clId="{886C7ED5-C0A2-4190-AAE7-818803CD2487}" dt="2025-12-22T14:12:57.209" v="1427" actId="13822"/>
          <ac:cxnSpMkLst>
            <pc:docMk/>
            <pc:sldMk cId="3773461082" sldId="326"/>
            <ac:cxnSpMk id="111" creationId="{839080E3-F826-6CCE-47C0-CAB8CDD6BC6A}"/>
          </ac:cxnSpMkLst>
        </pc:cxnChg>
        <pc:cxnChg chg="add del mod">
          <ac:chgData name="Vikki Fleming" userId="0a1ec9b0-7dea-4eee-8cc4-8f572e807f8e" providerId="ADAL" clId="{886C7ED5-C0A2-4190-AAE7-818803CD2487}" dt="2025-12-22T14:13:22.735" v="1430" actId="21"/>
          <ac:cxnSpMkLst>
            <pc:docMk/>
            <pc:sldMk cId="3773461082" sldId="326"/>
            <ac:cxnSpMk id="113" creationId="{B877F90C-6262-BCF6-6E42-E267D4637A3A}"/>
          </ac:cxnSpMkLst>
        </pc:cxnChg>
        <pc:cxnChg chg="add mod">
          <ac:chgData name="Vikki Fleming" userId="0a1ec9b0-7dea-4eee-8cc4-8f572e807f8e" providerId="ADAL" clId="{886C7ED5-C0A2-4190-AAE7-818803CD2487}" dt="2025-12-22T14:13:52.663" v="1434" actId="1076"/>
          <ac:cxnSpMkLst>
            <pc:docMk/>
            <pc:sldMk cId="3773461082" sldId="326"/>
            <ac:cxnSpMk id="115" creationId="{DBF3AE53-4C96-18B5-FC2D-E344927AD43E}"/>
          </ac:cxnSpMkLst>
        </pc:cxnChg>
        <pc:cxnChg chg="add mod">
          <ac:chgData name="Vikki Fleming" userId="0a1ec9b0-7dea-4eee-8cc4-8f572e807f8e" providerId="ADAL" clId="{886C7ED5-C0A2-4190-AAE7-818803CD2487}" dt="2025-12-22T14:14:02.016" v="1436" actId="1076"/>
          <ac:cxnSpMkLst>
            <pc:docMk/>
            <pc:sldMk cId="3773461082" sldId="326"/>
            <ac:cxnSpMk id="116" creationId="{C7F3EB66-23A2-8F19-C030-2A36983CA2B6}"/>
          </ac:cxnSpMkLst>
        </pc:cxnChg>
        <pc:cxnChg chg="add mod">
          <ac:chgData name="Vikki Fleming" userId="0a1ec9b0-7dea-4eee-8cc4-8f572e807f8e" providerId="ADAL" clId="{886C7ED5-C0A2-4190-AAE7-818803CD2487}" dt="2025-12-22T14:14:15.572" v="1438" actId="13822"/>
          <ac:cxnSpMkLst>
            <pc:docMk/>
            <pc:sldMk cId="3773461082" sldId="326"/>
            <ac:cxnSpMk id="118" creationId="{8030A53D-6F8D-3BC5-DC8C-CA18E3C47EBE}"/>
          </ac:cxnSpMkLst>
        </pc:cxnChg>
        <pc:cxnChg chg="add del mod">
          <ac:chgData name="Vikki Fleming" userId="0a1ec9b0-7dea-4eee-8cc4-8f572e807f8e" providerId="ADAL" clId="{886C7ED5-C0A2-4190-AAE7-818803CD2487}" dt="2025-12-22T14:15:09.131" v="1442" actId="21"/>
          <ac:cxnSpMkLst>
            <pc:docMk/>
            <pc:sldMk cId="3773461082" sldId="326"/>
            <ac:cxnSpMk id="120" creationId="{5477F768-6D72-1F82-2B44-095718425098}"/>
          </ac:cxnSpMkLst>
        </pc:cxnChg>
        <pc:cxnChg chg="add mod">
          <ac:chgData name="Vikki Fleming" userId="0a1ec9b0-7dea-4eee-8cc4-8f572e807f8e" providerId="ADAL" clId="{886C7ED5-C0A2-4190-AAE7-818803CD2487}" dt="2025-12-22T14:15:28.496" v="1444" actId="1076"/>
          <ac:cxnSpMkLst>
            <pc:docMk/>
            <pc:sldMk cId="3773461082" sldId="326"/>
            <ac:cxnSpMk id="122" creationId="{49884E12-E4A4-CC97-6408-058416E69A7F}"/>
          </ac:cxnSpMkLst>
        </pc:cxnChg>
        <pc:cxnChg chg="add mod">
          <ac:chgData name="Vikki Fleming" userId="0a1ec9b0-7dea-4eee-8cc4-8f572e807f8e" providerId="ADAL" clId="{886C7ED5-C0A2-4190-AAE7-818803CD2487}" dt="2025-12-22T14:15:59.327" v="1447" actId="1076"/>
          <ac:cxnSpMkLst>
            <pc:docMk/>
            <pc:sldMk cId="3773461082" sldId="326"/>
            <ac:cxnSpMk id="123" creationId="{48948F27-BD83-BB24-ADE9-1977875DF80E}"/>
          </ac:cxnSpMkLst>
        </pc:cxnChg>
        <pc:cxnChg chg="add del mod">
          <ac:chgData name="Vikki Fleming" userId="0a1ec9b0-7dea-4eee-8cc4-8f572e807f8e" providerId="ADAL" clId="{886C7ED5-C0A2-4190-AAE7-818803CD2487}" dt="2025-12-22T14:17:52.024" v="1461" actId="21"/>
          <ac:cxnSpMkLst>
            <pc:docMk/>
            <pc:sldMk cId="3773461082" sldId="326"/>
            <ac:cxnSpMk id="125" creationId="{2CF52D1E-9CC2-6445-00FD-EFC429C1F507}"/>
          </ac:cxnSpMkLst>
        </pc:cxnChg>
        <pc:cxnChg chg="add del mod">
          <ac:chgData name="Vikki Fleming" userId="0a1ec9b0-7dea-4eee-8cc4-8f572e807f8e" providerId="ADAL" clId="{886C7ED5-C0A2-4190-AAE7-818803CD2487}" dt="2025-12-22T14:16:41.714" v="1452" actId="21"/>
          <ac:cxnSpMkLst>
            <pc:docMk/>
            <pc:sldMk cId="3773461082" sldId="326"/>
            <ac:cxnSpMk id="126" creationId="{1FA64889-ACD4-8239-9DCB-C4B219254B88}"/>
          </ac:cxnSpMkLst>
        </pc:cxnChg>
        <pc:cxnChg chg="add mod">
          <ac:chgData name="Vikki Fleming" userId="0a1ec9b0-7dea-4eee-8cc4-8f572e807f8e" providerId="ADAL" clId="{886C7ED5-C0A2-4190-AAE7-818803CD2487}" dt="2025-12-22T14:17:29.390" v="1458" actId="13822"/>
          <ac:cxnSpMkLst>
            <pc:docMk/>
            <pc:sldMk cId="3773461082" sldId="326"/>
            <ac:cxnSpMk id="128" creationId="{F47F6E46-9862-51D4-A787-CC1856513433}"/>
          </ac:cxnSpMkLst>
        </pc:cxnChg>
        <pc:cxnChg chg="add del">
          <ac:chgData name="Vikki Fleming" userId="0a1ec9b0-7dea-4eee-8cc4-8f572e807f8e" providerId="ADAL" clId="{886C7ED5-C0A2-4190-AAE7-818803CD2487}" dt="2025-12-22T14:17:12.263" v="1455" actId="21"/>
          <ac:cxnSpMkLst>
            <pc:docMk/>
            <pc:sldMk cId="3773461082" sldId="326"/>
            <ac:cxnSpMk id="130" creationId="{D3F01510-92F8-1FEF-D317-B47896588D6B}"/>
          </ac:cxnSpMkLst>
        </pc:cxnChg>
        <pc:cxnChg chg="add mod">
          <ac:chgData name="Vikki Fleming" userId="0a1ec9b0-7dea-4eee-8cc4-8f572e807f8e" providerId="ADAL" clId="{886C7ED5-C0A2-4190-AAE7-818803CD2487}" dt="2025-12-22T14:17:23.840" v="1457" actId="13822"/>
          <ac:cxnSpMkLst>
            <pc:docMk/>
            <pc:sldMk cId="3773461082" sldId="326"/>
            <ac:cxnSpMk id="132" creationId="{4EF2226B-39D9-E0D5-EA7A-12E789EED63B}"/>
          </ac:cxnSpMkLst>
        </pc:cxnChg>
        <pc:cxnChg chg="add mod">
          <ac:chgData name="Vikki Fleming" userId="0a1ec9b0-7dea-4eee-8cc4-8f572e807f8e" providerId="ADAL" clId="{886C7ED5-C0A2-4190-AAE7-818803CD2487}" dt="2025-12-22T14:17:40.429" v="1460" actId="13822"/>
          <ac:cxnSpMkLst>
            <pc:docMk/>
            <pc:sldMk cId="3773461082" sldId="326"/>
            <ac:cxnSpMk id="134" creationId="{667F5D0E-635F-8190-DE21-5D1FCB568C9B}"/>
          </ac:cxnSpMkLst>
        </pc:cxnChg>
        <pc:cxnChg chg="add mod">
          <ac:chgData name="Vikki Fleming" userId="0a1ec9b0-7dea-4eee-8cc4-8f572e807f8e" providerId="ADAL" clId="{886C7ED5-C0A2-4190-AAE7-818803CD2487}" dt="2025-12-22T14:18:03.158" v="1463" actId="13822"/>
          <ac:cxnSpMkLst>
            <pc:docMk/>
            <pc:sldMk cId="3773461082" sldId="326"/>
            <ac:cxnSpMk id="136" creationId="{C72CC25D-3FCF-0C79-2D33-B087FDA4267D}"/>
          </ac:cxnSpMkLst>
        </pc:cxnChg>
        <pc:cxnChg chg="add mod">
          <ac:chgData name="Vikki Fleming" userId="0a1ec9b0-7dea-4eee-8cc4-8f572e807f8e" providerId="ADAL" clId="{886C7ED5-C0A2-4190-AAE7-818803CD2487}" dt="2025-12-22T14:18:52.738" v="1466" actId="1076"/>
          <ac:cxnSpMkLst>
            <pc:docMk/>
            <pc:sldMk cId="3773461082" sldId="326"/>
            <ac:cxnSpMk id="138" creationId="{5AA190A5-F775-B1C9-7CDE-8C12D5BA7B89}"/>
          </ac:cxnSpMkLst>
        </pc:cxnChg>
        <pc:cxnChg chg="add del mod">
          <ac:chgData name="Vikki Fleming" userId="0a1ec9b0-7dea-4eee-8cc4-8f572e807f8e" providerId="ADAL" clId="{886C7ED5-C0A2-4190-AAE7-818803CD2487}" dt="2025-12-22T14:19:36.042" v="1469" actId="21"/>
          <ac:cxnSpMkLst>
            <pc:docMk/>
            <pc:sldMk cId="3773461082" sldId="326"/>
            <ac:cxnSpMk id="140" creationId="{88C6F3F4-BBDC-6E65-0901-D90C4FAD8C8C}"/>
          </ac:cxnSpMkLst>
        </pc:cxnChg>
        <pc:cxnChg chg="add mod">
          <ac:chgData name="Vikki Fleming" userId="0a1ec9b0-7dea-4eee-8cc4-8f572e807f8e" providerId="ADAL" clId="{886C7ED5-C0A2-4190-AAE7-818803CD2487}" dt="2025-12-22T14:20:27.737" v="1477" actId="1076"/>
          <ac:cxnSpMkLst>
            <pc:docMk/>
            <pc:sldMk cId="3773461082" sldId="326"/>
            <ac:cxnSpMk id="142" creationId="{9B0C1276-7686-218E-E20C-94D29B307991}"/>
          </ac:cxnSpMkLst>
        </pc:cxnChg>
        <pc:cxnChg chg="add mod">
          <ac:chgData name="Vikki Fleming" userId="0a1ec9b0-7dea-4eee-8cc4-8f572e807f8e" providerId="ADAL" clId="{886C7ED5-C0A2-4190-AAE7-818803CD2487}" dt="2025-12-22T14:20:23.066" v="1476" actId="1076"/>
          <ac:cxnSpMkLst>
            <pc:docMk/>
            <pc:sldMk cId="3773461082" sldId="326"/>
            <ac:cxnSpMk id="144" creationId="{0558598D-5F92-12C8-3C33-1A3B18F208D2}"/>
          </ac:cxnSpMkLst>
        </pc:cxnChg>
        <pc:cxnChg chg="add mod">
          <ac:chgData name="Vikki Fleming" userId="0a1ec9b0-7dea-4eee-8cc4-8f572e807f8e" providerId="ADAL" clId="{886C7ED5-C0A2-4190-AAE7-818803CD2487}" dt="2025-12-22T14:20:17.586" v="1475" actId="1076"/>
          <ac:cxnSpMkLst>
            <pc:docMk/>
            <pc:sldMk cId="3773461082" sldId="326"/>
            <ac:cxnSpMk id="145" creationId="{2627CFFE-58E8-E8C5-4121-225125AF5B65}"/>
          </ac:cxnSpMkLst>
        </pc:cxnChg>
        <pc:cxnChg chg="add mod">
          <ac:chgData name="Vikki Fleming" userId="0a1ec9b0-7dea-4eee-8cc4-8f572e807f8e" providerId="ADAL" clId="{886C7ED5-C0A2-4190-AAE7-818803CD2487}" dt="2025-12-22T14:20:46.439" v="1479" actId="13822"/>
          <ac:cxnSpMkLst>
            <pc:docMk/>
            <pc:sldMk cId="3773461082" sldId="326"/>
            <ac:cxnSpMk id="147" creationId="{AFA2F3E4-834B-3C70-A730-98DF3E0E84C2}"/>
          </ac:cxnSpMkLst>
        </pc:cxnChg>
        <pc:cxnChg chg="add mod">
          <ac:chgData name="Vikki Fleming" userId="0a1ec9b0-7dea-4eee-8cc4-8f572e807f8e" providerId="ADAL" clId="{886C7ED5-C0A2-4190-AAE7-818803CD2487}" dt="2025-12-22T14:20:59.446" v="1481" actId="13822"/>
          <ac:cxnSpMkLst>
            <pc:docMk/>
            <pc:sldMk cId="3773461082" sldId="326"/>
            <ac:cxnSpMk id="149" creationId="{957F4E0C-A434-745D-7B20-93FFE5E64289}"/>
          </ac:cxnSpMkLst>
        </pc:cxnChg>
        <pc:cxnChg chg="add mod">
          <ac:chgData name="Vikki Fleming" userId="0a1ec9b0-7dea-4eee-8cc4-8f572e807f8e" providerId="ADAL" clId="{886C7ED5-C0A2-4190-AAE7-818803CD2487}" dt="2025-12-22T14:21:32.279" v="1484" actId="13822"/>
          <ac:cxnSpMkLst>
            <pc:docMk/>
            <pc:sldMk cId="3773461082" sldId="326"/>
            <ac:cxnSpMk id="151" creationId="{34A0ED07-8112-C1E5-DF64-587E698B99A4}"/>
          </ac:cxnSpMkLst>
        </pc:cxn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8DADA0-521E-5399-4192-6E2306FFB55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836FD05-8A8C-4550-FC0E-89FBD394C6D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F1FD4A-8158-835F-84F0-ADFB14072E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466543-C717-4E90-AE53-4D55C081161D}" type="datetimeFigureOut">
              <a:rPr lang="en-GB" smtClean="0"/>
              <a:t>22/12/2025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C994D11-55A1-9888-668A-4304F7DF66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A64CB87-AB35-2D8E-45BD-9BBE6E94F0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2CDBC-A131-4D6E-AD19-B7108330BCA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109646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E64775-3DB9-4816-6290-B9C0B92A11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9B688D8-F8F9-3CE8-47B1-3992D624EB1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B9DBD4B-D076-976F-EAA0-C45B57309D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466543-C717-4E90-AE53-4D55C081161D}" type="datetimeFigureOut">
              <a:rPr lang="en-GB" smtClean="0"/>
              <a:t>22/12/2025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2CED53-EA2B-8685-2BEF-CC2689807B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5FC48FE-DB66-21BF-58AE-49376FFB9C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2CDBC-A131-4D6E-AD19-B7108330BCA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11851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C5DE33F-5BDF-1107-61CF-1740C991773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0965B7B-6659-1D63-1DF5-B94F633AB2E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3306C32-88DE-28F0-D296-540703C51C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466543-C717-4E90-AE53-4D55C081161D}" type="datetimeFigureOut">
              <a:rPr lang="en-GB" smtClean="0"/>
              <a:t>22/12/2025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29FC840-EEF8-FBDB-0CFA-EA82C3B97B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A453A45-1BD4-D8A3-7C09-4E7CC395DB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2CDBC-A131-4D6E-AD19-B7108330BCA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37117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8CDD4E-ABFF-EF8C-FF7E-D85751CF49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A09B75-D129-C3DC-42E5-A73FEA5996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B07DD51-BB04-F123-543A-B977BEE73A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466543-C717-4E90-AE53-4D55C081161D}" type="datetimeFigureOut">
              <a:rPr lang="en-GB" smtClean="0"/>
              <a:t>22/12/2025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9D27D7-65D6-B081-C064-DC8ADA4662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FD87806-793F-523D-4055-7DFBC351D3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2CDBC-A131-4D6E-AD19-B7108330BCA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290372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E07D84-017C-A706-4C52-4069320CF6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39BE1B9-C9C1-5742-B9A1-49896FB7E8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4DC749-27CA-C5E6-A32C-C411A95127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466543-C717-4E90-AE53-4D55C081161D}" type="datetimeFigureOut">
              <a:rPr lang="en-GB" smtClean="0"/>
              <a:t>22/12/2025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9999C5E-871D-0619-5DD8-08CDA3709E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3DD765-E959-B091-DEA9-27C580B8C3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2CDBC-A131-4D6E-AD19-B7108330BCA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15387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6D2E2F-94C1-B79D-C0F5-1F21767979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16C019-A6AC-7F2C-66E9-04890464096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AEF0D61-FAB0-E293-0C32-B0470DF87D7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3584866-87E8-0681-8707-8593298F56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466543-C717-4E90-AE53-4D55C081161D}" type="datetimeFigureOut">
              <a:rPr lang="en-GB" smtClean="0"/>
              <a:t>22/12/2025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8C6FE43-4F6F-F0D1-5DF6-54F41D1FF6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29514E7-CEC8-F4ED-A490-348AB48A9A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2CDBC-A131-4D6E-AD19-B7108330BCA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926966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547D82-B4ED-CAAE-9A1B-F5ECDE6726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6243C60-1DC9-6837-C02A-0F7EA64FF88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82D53CC-B572-74AD-751E-B39BC6ABFF7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2E00434-E2A0-F47C-2E12-BF7FD43FA10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72FCC05-343A-E531-F23C-09FF1D258D3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6B4C59F-8339-A90D-D609-0C1079F753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466543-C717-4E90-AE53-4D55C081161D}" type="datetimeFigureOut">
              <a:rPr lang="en-GB" smtClean="0"/>
              <a:t>22/12/2025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9992F64-3015-D4CC-7B86-D79D0A6237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FFD5BCC-BCCD-73FF-9F0D-8DB982A383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2CDBC-A131-4D6E-AD19-B7108330BCA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05449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4C4479-7D83-E9EA-17B2-96199BD16A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8131A6F-8977-15A0-471F-DFE57DC7D5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466543-C717-4E90-AE53-4D55C081161D}" type="datetimeFigureOut">
              <a:rPr lang="en-GB" smtClean="0"/>
              <a:t>22/12/2025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120C529-5557-F6CB-1F54-A53919B29D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3702FC9-BA1C-9964-262A-2C4F7BF18A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2CDBC-A131-4D6E-AD19-B7108330BCA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412889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EF8C6C0-B686-9E80-1003-79FE994080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466543-C717-4E90-AE53-4D55C081161D}" type="datetimeFigureOut">
              <a:rPr lang="en-GB" smtClean="0"/>
              <a:t>22/12/2025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2567FC2-579A-36A7-B28B-D57E176763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2805229-1B23-8557-4DDC-23BC4EB5AA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2CDBC-A131-4D6E-AD19-B7108330BCA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337264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FFE727-EB83-4427-1264-78AA55D21F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BC170D-AB95-AD05-F539-6FC999EFDE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2AC6F64-FE0D-F347-C69F-BA41D3EE1FF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D8519B3-8CF8-CD6C-43D5-38AB2DDFE2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466543-C717-4E90-AE53-4D55C081161D}" type="datetimeFigureOut">
              <a:rPr lang="en-GB" smtClean="0"/>
              <a:t>22/12/2025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1D406FA-BC44-F8ED-2C5F-A14DFD9790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CCAE8F6-73C6-4D20-4569-BB75DA6616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2CDBC-A131-4D6E-AD19-B7108330BCA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267237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F1388F-5113-5BCD-09C5-48A4C6E6E7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EB85A41-82EE-397A-9BE9-C9228020B59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FFAB5E4-C818-C95A-A61E-FC775E7CFB6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F6BB29C-D5CD-6945-3257-A544F3B79C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466543-C717-4E90-AE53-4D55C081161D}" type="datetimeFigureOut">
              <a:rPr lang="en-GB" smtClean="0"/>
              <a:t>22/12/2025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8308E87-69AB-8CA5-08DD-7815AA5D99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57370F8-6105-FBAE-620B-ACD691B29D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2CDBC-A131-4D6E-AD19-B7108330BCA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29994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19FC53F-2D9C-FFC8-1FC0-A1B31B91AD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AAAAE40-068D-89F4-07A5-158281799F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E1A60D-468E-F06C-269E-B6C22830574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466543-C717-4E90-AE53-4D55C081161D}" type="datetimeFigureOut">
              <a:rPr lang="en-GB" smtClean="0"/>
              <a:t>22/12/2025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794CF21-207C-64E1-8C36-646CFEB6D2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D27615F-ADEF-B594-F26E-4F4F0A5CA21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42CDBC-A131-4D6E-AD19-B7108330BCA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629406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8E1EB462-9FD0-FEC9-BC01-282A6FE901C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50679" y="292659"/>
            <a:ext cx="1479958" cy="747027"/>
          </a:xfrm>
          <a:prstGeom prst="rect">
            <a:avLst/>
          </a:prstGeom>
        </p:spPr>
      </p:pic>
      <p:grpSp>
        <p:nvGrpSpPr>
          <p:cNvPr id="3" name="Group 2">
            <a:extLst>
              <a:ext uri="{FF2B5EF4-FFF2-40B4-BE49-F238E27FC236}">
                <a16:creationId xmlns:a16="http://schemas.microsoft.com/office/drawing/2014/main" id="{29F1D467-FF46-5380-1168-891991C89743}"/>
              </a:ext>
            </a:extLst>
          </p:cNvPr>
          <p:cNvGrpSpPr/>
          <p:nvPr/>
        </p:nvGrpSpPr>
        <p:grpSpPr>
          <a:xfrm>
            <a:off x="4951323" y="598860"/>
            <a:ext cx="1638432" cy="744861"/>
            <a:chOff x="5273067" y="290424"/>
            <a:chExt cx="1638432" cy="744861"/>
          </a:xfrm>
        </p:grpSpPr>
        <p:sp>
          <p:nvSpPr>
            <p:cNvPr id="4" name="Rectangle: Rounded Corners 3">
              <a:extLst>
                <a:ext uri="{FF2B5EF4-FFF2-40B4-BE49-F238E27FC236}">
                  <a16:creationId xmlns:a16="http://schemas.microsoft.com/office/drawing/2014/main" id="{4419103B-E528-EA4D-2838-C4226BD00D3C}"/>
                </a:ext>
              </a:extLst>
            </p:cNvPr>
            <p:cNvSpPr/>
            <p:nvPr/>
          </p:nvSpPr>
          <p:spPr>
            <a:xfrm>
              <a:off x="5273067" y="290424"/>
              <a:ext cx="1638432" cy="744861"/>
            </a:xfrm>
            <a:prstGeom prst="roundRect">
              <a:avLst/>
            </a:prstGeom>
            <a:solidFill>
              <a:srgbClr val="051930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pPr algn="ctr"/>
              <a:endParaRPr lang="en-GB"/>
            </a:p>
          </p:txBody>
        </p:sp>
        <p:sp>
          <p:nvSpPr>
            <p:cNvPr id="5" name="Rectangle: Rounded Corners 4">
              <a:extLst>
                <a:ext uri="{FF2B5EF4-FFF2-40B4-BE49-F238E27FC236}">
                  <a16:creationId xmlns:a16="http://schemas.microsoft.com/office/drawing/2014/main" id="{F797A8A6-6DD0-6A8A-B88F-83BE624211D5}"/>
                </a:ext>
              </a:extLst>
            </p:cNvPr>
            <p:cNvSpPr txBox="1"/>
            <p:nvPr/>
          </p:nvSpPr>
          <p:spPr>
            <a:xfrm>
              <a:off x="5309428" y="326785"/>
              <a:ext cx="1565710" cy="672139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5715" tIns="5715" rIns="5715" bIns="5715" numCol="1" spcCol="1270" anchor="ctr" anchorCtr="0">
              <a:noAutofit/>
            </a:bodyPr>
            <a:lstStyle/>
            <a:p>
              <a:pPr marL="0" lvl="0" indent="0" algn="ctr" defTabSz="4000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GB" sz="900" kern="1200" dirty="0">
                  <a:latin typeface="Arial" panose="020B0604020202020204" pitchFamily="34" charset="0"/>
                  <a:cs typeface="Arial" panose="020B0604020202020204" pitchFamily="34" charset="0"/>
                </a:rPr>
                <a:t>CEO</a:t>
              </a:r>
            </a:p>
          </p:txBody>
        </p:sp>
      </p:grpSp>
      <p:grpSp>
        <p:nvGrpSpPr>
          <p:cNvPr id="6" name="Group 5">
            <a:extLst>
              <a:ext uri="{FF2B5EF4-FFF2-40B4-BE49-F238E27FC236}">
                <a16:creationId xmlns:a16="http://schemas.microsoft.com/office/drawing/2014/main" id="{1EE78991-86EC-57E3-089A-B15ABE526425}"/>
              </a:ext>
            </a:extLst>
          </p:cNvPr>
          <p:cNvGrpSpPr/>
          <p:nvPr/>
        </p:nvGrpSpPr>
        <p:grpSpPr>
          <a:xfrm>
            <a:off x="3572405" y="1807426"/>
            <a:ext cx="4521666" cy="466808"/>
            <a:chOff x="5365556" y="1488239"/>
            <a:chExt cx="1514831" cy="744861"/>
          </a:xfrm>
        </p:grpSpPr>
        <p:sp>
          <p:nvSpPr>
            <p:cNvPr id="7" name="Rectangle: Rounded Corners 6">
              <a:extLst>
                <a:ext uri="{FF2B5EF4-FFF2-40B4-BE49-F238E27FC236}">
                  <a16:creationId xmlns:a16="http://schemas.microsoft.com/office/drawing/2014/main" id="{F9713262-E395-704A-5C7C-7A10982470D9}"/>
                </a:ext>
              </a:extLst>
            </p:cNvPr>
            <p:cNvSpPr/>
            <p:nvPr/>
          </p:nvSpPr>
          <p:spPr>
            <a:xfrm>
              <a:off x="5365556" y="1488239"/>
              <a:ext cx="1514831" cy="744861"/>
            </a:xfrm>
            <a:prstGeom prst="roundRect">
              <a:avLst/>
            </a:prstGeom>
            <a:solidFill>
              <a:srgbClr val="051930"/>
            </a:solidFill>
            <a:ln>
              <a:solidFill>
                <a:schemeClr val="accent1"/>
              </a:solidFill>
              <a:prstDash val="solid"/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  <p:sp>
          <p:nvSpPr>
            <p:cNvPr id="8" name="Rectangle: Rounded Corners 4">
              <a:extLst>
                <a:ext uri="{FF2B5EF4-FFF2-40B4-BE49-F238E27FC236}">
                  <a16:creationId xmlns:a16="http://schemas.microsoft.com/office/drawing/2014/main" id="{44BA5FB0-46A5-539E-42DD-3066B008FB36}"/>
                </a:ext>
              </a:extLst>
            </p:cNvPr>
            <p:cNvSpPr txBox="1"/>
            <p:nvPr/>
          </p:nvSpPr>
          <p:spPr>
            <a:xfrm>
              <a:off x="5391111" y="1524414"/>
              <a:ext cx="1442109" cy="672139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5715" tIns="5715" rIns="5715" bIns="5715" numCol="1" spcCol="1270" anchor="ctr" anchorCtr="0">
              <a:noAutofit/>
            </a:bodyPr>
            <a:lstStyle/>
            <a:p>
              <a:pPr marL="0" lvl="0" indent="0" algn="ctr" defTabSz="4000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GB" sz="900" kern="1200" dirty="0">
                  <a:latin typeface="Arial" panose="020B0604020202020204" pitchFamily="34" charset="0"/>
                  <a:cs typeface="Arial" panose="020B0604020202020204" pitchFamily="34" charset="0"/>
                </a:rPr>
                <a:t>Chief Operating Officer</a:t>
              </a:r>
            </a:p>
          </p:txBody>
        </p:sp>
      </p:grpSp>
      <p:grpSp>
        <p:nvGrpSpPr>
          <p:cNvPr id="9" name="Group 8">
            <a:extLst>
              <a:ext uri="{FF2B5EF4-FFF2-40B4-BE49-F238E27FC236}">
                <a16:creationId xmlns:a16="http://schemas.microsoft.com/office/drawing/2014/main" id="{2E381452-8C44-3D51-4AD9-2030DC734EC0}"/>
              </a:ext>
            </a:extLst>
          </p:cNvPr>
          <p:cNvGrpSpPr/>
          <p:nvPr/>
        </p:nvGrpSpPr>
        <p:grpSpPr>
          <a:xfrm>
            <a:off x="8530885" y="1788881"/>
            <a:ext cx="3095846" cy="503170"/>
            <a:chOff x="9561538" y="1488225"/>
            <a:chExt cx="1514831" cy="744861"/>
          </a:xfrm>
        </p:grpSpPr>
        <p:sp>
          <p:nvSpPr>
            <p:cNvPr id="10" name="Rectangle: Rounded Corners 9">
              <a:extLst>
                <a:ext uri="{FF2B5EF4-FFF2-40B4-BE49-F238E27FC236}">
                  <a16:creationId xmlns:a16="http://schemas.microsoft.com/office/drawing/2014/main" id="{B30F75CF-D81D-18D4-35AF-6829C5B04129}"/>
                </a:ext>
              </a:extLst>
            </p:cNvPr>
            <p:cNvSpPr/>
            <p:nvPr/>
          </p:nvSpPr>
          <p:spPr>
            <a:xfrm>
              <a:off x="9561538" y="1488225"/>
              <a:ext cx="1514831" cy="744861"/>
            </a:xfrm>
            <a:prstGeom prst="roundRect">
              <a:avLst/>
            </a:prstGeom>
            <a:solidFill>
              <a:srgbClr val="051930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  <p:sp>
          <p:nvSpPr>
            <p:cNvPr id="11" name="Rectangle: Rounded Corners 4">
              <a:extLst>
                <a:ext uri="{FF2B5EF4-FFF2-40B4-BE49-F238E27FC236}">
                  <a16:creationId xmlns:a16="http://schemas.microsoft.com/office/drawing/2014/main" id="{307DDE7A-349D-D32D-D22B-F3003C95946A}"/>
                </a:ext>
              </a:extLst>
            </p:cNvPr>
            <p:cNvSpPr txBox="1"/>
            <p:nvPr/>
          </p:nvSpPr>
          <p:spPr>
            <a:xfrm>
              <a:off x="9597899" y="1524586"/>
              <a:ext cx="1442109" cy="672139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5715" tIns="5715" rIns="5715" bIns="5715" numCol="1" spcCol="1270" anchor="ctr" anchorCtr="0">
              <a:noAutofit/>
            </a:bodyPr>
            <a:lstStyle/>
            <a:p>
              <a:pPr marL="0" lvl="0" indent="0" algn="ctr" defTabSz="4000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GB" sz="900" kern="1200" dirty="0">
                  <a:latin typeface="Arial" panose="020B0604020202020204" pitchFamily="34" charset="0"/>
                  <a:cs typeface="Arial" panose="020B0604020202020204" pitchFamily="34" charset="0"/>
                </a:rPr>
                <a:t>Director of Finance &amp; Corporate Services</a:t>
              </a:r>
            </a:p>
          </p:txBody>
        </p: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E756F01D-0C3B-3C49-5279-6B36FA53752B}"/>
              </a:ext>
            </a:extLst>
          </p:cNvPr>
          <p:cNvGrpSpPr/>
          <p:nvPr/>
        </p:nvGrpSpPr>
        <p:grpSpPr>
          <a:xfrm>
            <a:off x="342897" y="1788881"/>
            <a:ext cx="2853538" cy="503170"/>
            <a:chOff x="5365556" y="1488239"/>
            <a:chExt cx="1514831" cy="744861"/>
          </a:xfrm>
          <a:solidFill>
            <a:schemeClr val="bg1"/>
          </a:solidFill>
        </p:grpSpPr>
        <p:sp>
          <p:nvSpPr>
            <p:cNvPr id="16" name="Rectangle: Rounded Corners 15">
              <a:extLst>
                <a:ext uri="{FF2B5EF4-FFF2-40B4-BE49-F238E27FC236}">
                  <a16:creationId xmlns:a16="http://schemas.microsoft.com/office/drawing/2014/main" id="{D1E1149A-9392-B300-372B-FE0537A05C97}"/>
                </a:ext>
              </a:extLst>
            </p:cNvPr>
            <p:cNvSpPr/>
            <p:nvPr/>
          </p:nvSpPr>
          <p:spPr>
            <a:xfrm>
              <a:off x="5365556" y="1488239"/>
              <a:ext cx="1514831" cy="744861"/>
            </a:xfrm>
            <a:prstGeom prst="roundRect">
              <a:avLst/>
            </a:prstGeom>
            <a:grpFill/>
            <a:ln>
              <a:solidFill>
                <a:schemeClr val="accent1"/>
              </a:solidFill>
              <a:prstDash val="solid"/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  <p:sp>
          <p:nvSpPr>
            <p:cNvPr id="17" name="Rectangle: Rounded Corners 4">
              <a:extLst>
                <a:ext uri="{FF2B5EF4-FFF2-40B4-BE49-F238E27FC236}">
                  <a16:creationId xmlns:a16="http://schemas.microsoft.com/office/drawing/2014/main" id="{48DD8A97-E25C-6C6F-8876-B7B27DF3C649}"/>
                </a:ext>
              </a:extLst>
            </p:cNvPr>
            <p:cNvSpPr txBox="1"/>
            <p:nvPr/>
          </p:nvSpPr>
          <p:spPr>
            <a:xfrm>
              <a:off x="5401917" y="1524600"/>
              <a:ext cx="1442109" cy="672139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5715" tIns="5715" rIns="5715" bIns="5715" numCol="1" spcCol="1270" anchor="ctr" anchorCtr="0">
              <a:noAutofit/>
            </a:bodyPr>
            <a:lstStyle/>
            <a:p>
              <a:pPr marL="0" lvl="0" indent="0" algn="ctr" defTabSz="4000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GB" sz="900" b="1" dirty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Director of People &amp; Strategy</a:t>
              </a:r>
            </a:p>
            <a:p>
              <a:pPr marL="0" lvl="0" indent="0" algn="ctr" defTabSz="4000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GB" sz="900" b="1" kern="1200" dirty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(to be appointed)</a:t>
              </a:r>
            </a:p>
          </p:txBody>
        </p:sp>
      </p:grpSp>
      <p:grpSp>
        <p:nvGrpSpPr>
          <p:cNvPr id="18" name="Group 17">
            <a:extLst>
              <a:ext uri="{FF2B5EF4-FFF2-40B4-BE49-F238E27FC236}">
                <a16:creationId xmlns:a16="http://schemas.microsoft.com/office/drawing/2014/main" id="{6C2CC9DA-CED1-7B4B-7676-EC77090388F0}"/>
              </a:ext>
            </a:extLst>
          </p:cNvPr>
          <p:cNvGrpSpPr/>
          <p:nvPr/>
        </p:nvGrpSpPr>
        <p:grpSpPr>
          <a:xfrm>
            <a:off x="3540153" y="2799769"/>
            <a:ext cx="1354160" cy="466807"/>
            <a:chOff x="5365556" y="1488239"/>
            <a:chExt cx="1514831" cy="744861"/>
          </a:xfrm>
        </p:grpSpPr>
        <p:sp>
          <p:nvSpPr>
            <p:cNvPr id="19" name="Rectangle: Rounded Corners 18">
              <a:extLst>
                <a:ext uri="{FF2B5EF4-FFF2-40B4-BE49-F238E27FC236}">
                  <a16:creationId xmlns:a16="http://schemas.microsoft.com/office/drawing/2014/main" id="{4E6C7ED3-5DA9-BCCC-EC71-802E1D514DCF}"/>
                </a:ext>
              </a:extLst>
            </p:cNvPr>
            <p:cNvSpPr/>
            <p:nvPr/>
          </p:nvSpPr>
          <p:spPr>
            <a:xfrm>
              <a:off x="5365556" y="1488239"/>
              <a:ext cx="1514831" cy="744861"/>
            </a:xfrm>
            <a:prstGeom prst="roundRect">
              <a:avLst/>
            </a:prstGeom>
            <a:solidFill>
              <a:srgbClr val="051930"/>
            </a:solidFill>
            <a:ln>
              <a:solidFill>
                <a:schemeClr val="accent1"/>
              </a:solidFill>
              <a:prstDash val="solid"/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  <p:sp>
          <p:nvSpPr>
            <p:cNvPr id="20" name="Rectangle: Rounded Corners 4">
              <a:extLst>
                <a:ext uri="{FF2B5EF4-FFF2-40B4-BE49-F238E27FC236}">
                  <a16:creationId xmlns:a16="http://schemas.microsoft.com/office/drawing/2014/main" id="{AE11A596-C687-57C0-0ACA-D65E7B163A5A}"/>
                </a:ext>
              </a:extLst>
            </p:cNvPr>
            <p:cNvSpPr txBox="1"/>
            <p:nvPr/>
          </p:nvSpPr>
          <p:spPr>
            <a:xfrm>
              <a:off x="5401917" y="1524600"/>
              <a:ext cx="1442109" cy="672139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5715" tIns="5715" rIns="5715" bIns="5715" numCol="1" spcCol="1270" anchor="ctr" anchorCtr="0">
              <a:noAutofit/>
            </a:bodyPr>
            <a:lstStyle/>
            <a:p>
              <a:pPr marL="0" lvl="0" indent="0" algn="ctr" defTabSz="4000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GB" sz="900" dirty="0">
                  <a:latin typeface="Arial" panose="020B0604020202020204" pitchFamily="34" charset="0"/>
                  <a:cs typeface="Arial" panose="020B0604020202020204" pitchFamily="34" charset="0"/>
                </a:rPr>
                <a:t>Deputy Director</a:t>
              </a:r>
            </a:p>
            <a:p>
              <a:pPr marL="0" lvl="0" indent="0" algn="ctr" defTabSz="4000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GB" sz="900" kern="1200" dirty="0">
                  <a:latin typeface="Arial" panose="020B0604020202020204" pitchFamily="34" charset="0"/>
                  <a:cs typeface="Arial" panose="020B0604020202020204" pitchFamily="34" charset="0"/>
                </a:rPr>
                <a:t>Canal Operations </a:t>
              </a:r>
            </a:p>
            <a:p>
              <a:pPr marL="0" lvl="0" indent="0" algn="ctr" defTabSz="4000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GB" sz="900" kern="1200" dirty="0">
                  <a:latin typeface="Arial" panose="020B0604020202020204" pitchFamily="34" charset="0"/>
                  <a:cs typeface="Arial" panose="020B0604020202020204" pitchFamily="34" charset="0"/>
                </a:rPr>
                <a:t>(</a:t>
              </a:r>
              <a:r>
                <a:rPr lang="en-GB" sz="900" kern="1200" dirty="0" err="1">
                  <a:latin typeface="Arial" panose="020B0604020202020204" pitchFamily="34" charset="0"/>
                  <a:cs typeface="Arial" panose="020B0604020202020204" pitchFamily="34" charset="0"/>
                </a:rPr>
                <a:t>2yr</a:t>
              </a:r>
              <a:r>
                <a:rPr lang="en-GB" sz="900" kern="1200" dirty="0">
                  <a:latin typeface="Arial" panose="020B0604020202020204" pitchFamily="34" charset="0"/>
                  <a:cs typeface="Arial" panose="020B0604020202020204" pitchFamily="34" charset="0"/>
                </a:rPr>
                <a:t> FT)</a:t>
              </a:r>
            </a:p>
          </p:txBody>
        </p:sp>
      </p:grpSp>
      <p:grpSp>
        <p:nvGrpSpPr>
          <p:cNvPr id="21" name="Group 20">
            <a:extLst>
              <a:ext uri="{FF2B5EF4-FFF2-40B4-BE49-F238E27FC236}">
                <a16:creationId xmlns:a16="http://schemas.microsoft.com/office/drawing/2014/main" id="{B2B225B1-333A-2539-F019-F130B7793FCF}"/>
              </a:ext>
            </a:extLst>
          </p:cNvPr>
          <p:cNvGrpSpPr/>
          <p:nvPr/>
        </p:nvGrpSpPr>
        <p:grpSpPr>
          <a:xfrm>
            <a:off x="5123907" y="2799769"/>
            <a:ext cx="1354160" cy="466807"/>
            <a:chOff x="5365556" y="1488239"/>
            <a:chExt cx="1514831" cy="744861"/>
          </a:xfrm>
        </p:grpSpPr>
        <p:sp>
          <p:nvSpPr>
            <p:cNvPr id="22" name="Rectangle: Rounded Corners 21">
              <a:extLst>
                <a:ext uri="{FF2B5EF4-FFF2-40B4-BE49-F238E27FC236}">
                  <a16:creationId xmlns:a16="http://schemas.microsoft.com/office/drawing/2014/main" id="{0453720C-6650-0F5E-2340-3867CA80C84D}"/>
                </a:ext>
              </a:extLst>
            </p:cNvPr>
            <p:cNvSpPr/>
            <p:nvPr/>
          </p:nvSpPr>
          <p:spPr>
            <a:xfrm>
              <a:off x="5365556" y="1488239"/>
              <a:ext cx="1514831" cy="744861"/>
            </a:xfrm>
            <a:prstGeom prst="roundRect">
              <a:avLst/>
            </a:prstGeom>
            <a:solidFill>
              <a:srgbClr val="051930"/>
            </a:solidFill>
            <a:ln>
              <a:solidFill>
                <a:schemeClr val="accent1"/>
              </a:solidFill>
              <a:prstDash val="solid"/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  <p:sp>
          <p:nvSpPr>
            <p:cNvPr id="23" name="Rectangle: Rounded Corners 4">
              <a:extLst>
                <a:ext uri="{FF2B5EF4-FFF2-40B4-BE49-F238E27FC236}">
                  <a16:creationId xmlns:a16="http://schemas.microsoft.com/office/drawing/2014/main" id="{3313923A-78AF-A427-18AD-F54AAEE2241E}"/>
                </a:ext>
              </a:extLst>
            </p:cNvPr>
            <p:cNvSpPr txBox="1"/>
            <p:nvPr/>
          </p:nvSpPr>
          <p:spPr>
            <a:xfrm>
              <a:off x="5401917" y="1524600"/>
              <a:ext cx="1442109" cy="672139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5715" tIns="5715" rIns="5715" bIns="5715" numCol="1" spcCol="1270" anchor="ctr" anchorCtr="0">
              <a:noAutofit/>
            </a:bodyPr>
            <a:lstStyle/>
            <a:p>
              <a:pPr marL="0" lvl="0" indent="0" algn="ctr" defTabSz="4000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GB" sz="900" dirty="0">
                  <a:latin typeface="Arial" panose="020B0604020202020204" pitchFamily="34" charset="0"/>
                  <a:cs typeface="Arial" panose="020B0604020202020204" pitchFamily="34" charset="0"/>
                </a:rPr>
                <a:t>Deputy Commercial Director</a:t>
              </a:r>
            </a:p>
          </p:txBody>
        </p:sp>
      </p:grpSp>
      <p:grpSp>
        <p:nvGrpSpPr>
          <p:cNvPr id="24" name="Group 23">
            <a:extLst>
              <a:ext uri="{FF2B5EF4-FFF2-40B4-BE49-F238E27FC236}">
                <a16:creationId xmlns:a16="http://schemas.microsoft.com/office/drawing/2014/main" id="{40F63341-9B0A-7371-F52B-841CC3BAB262}"/>
              </a:ext>
            </a:extLst>
          </p:cNvPr>
          <p:cNvGrpSpPr/>
          <p:nvPr/>
        </p:nvGrpSpPr>
        <p:grpSpPr>
          <a:xfrm>
            <a:off x="6668326" y="2799769"/>
            <a:ext cx="1354160" cy="466807"/>
            <a:chOff x="5365556" y="1488239"/>
            <a:chExt cx="1514831" cy="744861"/>
          </a:xfrm>
        </p:grpSpPr>
        <p:sp>
          <p:nvSpPr>
            <p:cNvPr id="25" name="Rectangle: Rounded Corners 24">
              <a:extLst>
                <a:ext uri="{FF2B5EF4-FFF2-40B4-BE49-F238E27FC236}">
                  <a16:creationId xmlns:a16="http://schemas.microsoft.com/office/drawing/2014/main" id="{4971D9EB-1561-B27F-CB7D-58D9FB11BE8B}"/>
                </a:ext>
              </a:extLst>
            </p:cNvPr>
            <p:cNvSpPr/>
            <p:nvPr/>
          </p:nvSpPr>
          <p:spPr>
            <a:xfrm>
              <a:off x="5365556" y="1488239"/>
              <a:ext cx="1514831" cy="744861"/>
            </a:xfrm>
            <a:prstGeom prst="roundRect">
              <a:avLst/>
            </a:prstGeom>
            <a:solidFill>
              <a:srgbClr val="051930"/>
            </a:solidFill>
            <a:ln>
              <a:solidFill>
                <a:schemeClr val="accent1"/>
              </a:solidFill>
              <a:prstDash val="solid"/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  <p:sp>
          <p:nvSpPr>
            <p:cNvPr id="26" name="Rectangle: Rounded Corners 4">
              <a:extLst>
                <a:ext uri="{FF2B5EF4-FFF2-40B4-BE49-F238E27FC236}">
                  <a16:creationId xmlns:a16="http://schemas.microsoft.com/office/drawing/2014/main" id="{FC34E5A1-B9B7-8313-FFBB-C1C89C3A8938}"/>
                </a:ext>
              </a:extLst>
            </p:cNvPr>
            <p:cNvSpPr txBox="1"/>
            <p:nvPr/>
          </p:nvSpPr>
          <p:spPr>
            <a:xfrm>
              <a:off x="5401917" y="1524600"/>
              <a:ext cx="1442109" cy="672139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5715" tIns="5715" rIns="5715" bIns="5715" numCol="1" spcCol="1270" anchor="ctr" anchorCtr="0">
              <a:noAutofit/>
            </a:bodyPr>
            <a:lstStyle/>
            <a:p>
              <a:pPr marL="0" lvl="0" indent="0" algn="ctr" defTabSz="4000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GB" sz="900" dirty="0">
                  <a:latin typeface="Arial" panose="020B0604020202020204" pitchFamily="34" charset="0"/>
                  <a:cs typeface="Arial" panose="020B0604020202020204" pitchFamily="34" charset="0"/>
                </a:rPr>
                <a:t>Deputy Director of Engineering &amp; Assets</a:t>
              </a:r>
            </a:p>
          </p:txBody>
        </p: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D0B65AF5-8466-35F1-EABF-C2315B34F891}"/>
              </a:ext>
            </a:extLst>
          </p:cNvPr>
          <p:cNvGrpSpPr/>
          <p:nvPr/>
        </p:nvGrpSpPr>
        <p:grpSpPr>
          <a:xfrm>
            <a:off x="3572657" y="3728717"/>
            <a:ext cx="1354160" cy="2648903"/>
            <a:chOff x="5365556" y="1488239"/>
            <a:chExt cx="1514831" cy="744861"/>
          </a:xfrm>
        </p:grpSpPr>
        <p:sp>
          <p:nvSpPr>
            <p:cNvPr id="29" name="Rectangle: Rounded Corners 28">
              <a:extLst>
                <a:ext uri="{FF2B5EF4-FFF2-40B4-BE49-F238E27FC236}">
                  <a16:creationId xmlns:a16="http://schemas.microsoft.com/office/drawing/2014/main" id="{BB669442-942B-189D-5D41-ABA93CF8BD51}"/>
                </a:ext>
              </a:extLst>
            </p:cNvPr>
            <p:cNvSpPr/>
            <p:nvPr/>
          </p:nvSpPr>
          <p:spPr>
            <a:xfrm>
              <a:off x="5365556" y="1488239"/>
              <a:ext cx="1514831" cy="744861"/>
            </a:xfrm>
            <a:prstGeom prst="roundRect">
              <a:avLst/>
            </a:prstGeom>
            <a:solidFill>
              <a:srgbClr val="051930"/>
            </a:solidFill>
            <a:ln>
              <a:solidFill>
                <a:schemeClr val="accent1"/>
              </a:solidFill>
              <a:prstDash val="solid"/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  <p:sp>
          <p:nvSpPr>
            <p:cNvPr id="30" name="Rectangle: Rounded Corners 4">
              <a:extLst>
                <a:ext uri="{FF2B5EF4-FFF2-40B4-BE49-F238E27FC236}">
                  <a16:creationId xmlns:a16="http://schemas.microsoft.com/office/drawing/2014/main" id="{0CF45CFB-F711-9491-87E7-EBE89B4B86C9}"/>
                </a:ext>
              </a:extLst>
            </p:cNvPr>
            <p:cNvSpPr txBox="1"/>
            <p:nvPr/>
          </p:nvSpPr>
          <p:spPr>
            <a:xfrm>
              <a:off x="5401917" y="1524600"/>
              <a:ext cx="1442109" cy="672139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5715" tIns="5715" rIns="5715" bIns="5715" numCol="1" spcCol="1270" anchor="ctr" anchorCtr="0">
              <a:noAutofit/>
            </a:bodyPr>
            <a:lstStyle/>
            <a:p>
              <a:pPr marL="0" lvl="0" indent="0" algn="ctr" defTabSz="4000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GB" sz="800" b="1" u="sng" dirty="0">
                  <a:latin typeface="Arial" panose="020B0604020202020204" pitchFamily="34" charset="0"/>
                  <a:cs typeface="Arial" panose="020B0604020202020204" pitchFamily="34" charset="0"/>
                </a:rPr>
                <a:t>FUNCTION &amp; OPERATIONAL LEADS</a:t>
              </a:r>
            </a:p>
            <a:p>
              <a:pPr marL="0" lvl="0" indent="0" algn="ctr" defTabSz="4000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GB" sz="8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0" lvl="0" indent="0" algn="ctr" defTabSz="4000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GB" sz="8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0" lvl="0" indent="0" algn="ctr" defTabSz="4000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GB" sz="8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0" lvl="0" indent="0" algn="ctr" defTabSz="4000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GB" sz="8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0" lvl="0" indent="0" algn="ctr" defTabSz="4000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GB" sz="800" dirty="0">
                  <a:latin typeface="Arial" panose="020B0604020202020204" pitchFamily="34" charset="0"/>
                  <a:cs typeface="Arial" panose="020B0604020202020204" pitchFamily="34" charset="0"/>
                </a:rPr>
                <a:t>Head of Customer Experience</a:t>
              </a:r>
            </a:p>
            <a:p>
              <a:pPr marL="0" lvl="0" indent="0" algn="ctr" defTabSz="4000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GB" sz="8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0" lvl="0" indent="0" algn="ctr" defTabSz="4000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GB" sz="800" dirty="0">
                  <a:latin typeface="Arial" panose="020B0604020202020204" pitchFamily="34" charset="0"/>
                  <a:cs typeface="Arial" panose="020B0604020202020204" pitchFamily="34" charset="0"/>
                </a:rPr>
                <a:t>Head of Operational Planning &amp; Lowland Canals</a:t>
              </a:r>
            </a:p>
            <a:p>
              <a:pPr marL="0" lvl="0" indent="0" algn="ctr" defTabSz="4000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GB" sz="8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0" lvl="0" indent="0" algn="ctr" defTabSz="4000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GB" sz="800" dirty="0">
                  <a:latin typeface="Arial" panose="020B0604020202020204" pitchFamily="34" charset="0"/>
                  <a:cs typeface="Arial" panose="020B0604020202020204" pitchFamily="34" charset="0"/>
                </a:rPr>
                <a:t>Canal Operating Model Development</a:t>
              </a:r>
            </a:p>
          </p:txBody>
        </p:sp>
      </p:grpSp>
      <p:grpSp>
        <p:nvGrpSpPr>
          <p:cNvPr id="31" name="Group 30">
            <a:extLst>
              <a:ext uri="{FF2B5EF4-FFF2-40B4-BE49-F238E27FC236}">
                <a16:creationId xmlns:a16="http://schemas.microsoft.com/office/drawing/2014/main" id="{A28D0D74-B7B4-BA0C-93D1-D31AD9038D45}"/>
              </a:ext>
            </a:extLst>
          </p:cNvPr>
          <p:cNvGrpSpPr/>
          <p:nvPr/>
        </p:nvGrpSpPr>
        <p:grpSpPr>
          <a:xfrm>
            <a:off x="5123907" y="3751506"/>
            <a:ext cx="1354160" cy="2626114"/>
            <a:chOff x="5365556" y="1488239"/>
            <a:chExt cx="1514831" cy="744861"/>
          </a:xfrm>
        </p:grpSpPr>
        <p:sp>
          <p:nvSpPr>
            <p:cNvPr id="32" name="Rectangle: Rounded Corners 31">
              <a:extLst>
                <a:ext uri="{FF2B5EF4-FFF2-40B4-BE49-F238E27FC236}">
                  <a16:creationId xmlns:a16="http://schemas.microsoft.com/office/drawing/2014/main" id="{69D75101-D091-5088-4120-E1E4F89C6256}"/>
                </a:ext>
              </a:extLst>
            </p:cNvPr>
            <p:cNvSpPr/>
            <p:nvPr/>
          </p:nvSpPr>
          <p:spPr>
            <a:xfrm>
              <a:off x="5365556" y="1488239"/>
              <a:ext cx="1514831" cy="744861"/>
            </a:xfrm>
            <a:prstGeom prst="roundRect">
              <a:avLst/>
            </a:prstGeom>
            <a:solidFill>
              <a:srgbClr val="051930"/>
            </a:solidFill>
            <a:ln>
              <a:solidFill>
                <a:schemeClr val="accent1"/>
              </a:solidFill>
              <a:prstDash val="solid"/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  <p:sp>
          <p:nvSpPr>
            <p:cNvPr id="33" name="Rectangle: Rounded Corners 4">
              <a:extLst>
                <a:ext uri="{FF2B5EF4-FFF2-40B4-BE49-F238E27FC236}">
                  <a16:creationId xmlns:a16="http://schemas.microsoft.com/office/drawing/2014/main" id="{D24C9DB1-0E08-ED9C-3840-F430F1ECBAD6}"/>
                </a:ext>
              </a:extLst>
            </p:cNvPr>
            <p:cNvSpPr txBox="1"/>
            <p:nvPr/>
          </p:nvSpPr>
          <p:spPr>
            <a:xfrm>
              <a:off x="5401917" y="1524600"/>
              <a:ext cx="1442109" cy="672139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5715" tIns="5715" rIns="5715" bIns="5715" numCol="1" spcCol="1270" anchor="ctr" anchorCtr="0">
              <a:noAutofit/>
            </a:bodyPr>
            <a:lstStyle/>
            <a:p>
              <a:pPr marL="0" lvl="0" indent="0" algn="ctr" defTabSz="4000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GB" sz="800" b="1" u="sng" dirty="0">
                  <a:latin typeface="Arial" panose="020B0604020202020204" pitchFamily="34" charset="0"/>
                  <a:cs typeface="Arial" panose="020B0604020202020204" pitchFamily="34" charset="0"/>
                </a:rPr>
                <a:t>FUNCTION &amp; OPERATIONAL LEADS</a:t>
              </a:r>
            </a:p>
            <a:p>
              <a:pPr marL="0" lvl="0" indent="0" algn="ctr" defTabSz="4000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GB" sz="8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0" lvl="0" indent="0" algn="ctr" defTabSz="4000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GB" sz="8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0" lvl="0" indent="0" algn="ctr" defTabSz="4000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GB" sz="8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0" lvl="0" indent="0" algn="ctr" defTabSz="4000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GB" sz="8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0" lvl="0" indent="0" algn="ctr" defTabSz="4000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GB" sz="8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0" lvl="0" indent="0" algn="ctr" defTabSz="4000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GB" sz="800" dirty="0">
                  <a:latin typeface="Arial" panose="020B0604020202020204" pitchFamily="34" charset="0"/>
                  <a:cs typeface="Arial" panose="020B0604020202020204" pitchFamily="34" charset="0"/>
                </a:rPr>
                <a:t>Head of Destinations</a:t>
              </a:r>
            </a:p>
            <a:p>
              <a:pPr marL="0" lvl="0" indent="0" algn="ctr" defTabSz="4000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GB" sz="8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0" lvl="0" indent="0" algn="ctr" defTabSz="4000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GB" sz="800" dirty="0">
                  <a:latin typeface="Arial" panose="020B0604020202020204" pitchFamily="34" charset="0"/>
                  <a:cs typeface="Arial" panose="020B0604020202020204" pitchFamily="34" charset="0"/>
                </a:rPr>
                <a:t>Scottish Canals Commercial Strategy</a:t>
              </a:r>
            </a:p>
            <a:p>
              <a:pPr marL="0" lvl="0" indent="0" algn="ctr" defTabSz="4000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GB" sz="8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0" lvl="0" indent="0" algn="ctr" defTabSz="4000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GB" sz="800" dirty="0">
                  <a:latin typeface="Arial" panose="020B0604020202020204" pitchFamily="34" charset="0"/>
                  <a:cs typeface="Arial" panose="020B0604020202020204" pitchFamily="34" charset="0"/>
                </a:rPr>
                <a:t>Estates &amp; Placemaking</a:t>
              </a:r>
            </a:p>
          </p:txBody>
        </p:sp>
      </p:grpSp>
      <p:grpSp>
        <p:nvGrpSpPr>
          <p:cNvPr id="34" name="Group 33">
            <a:extLst>
              <a:ext uri="{FF2B5EF4-FFF2-40B4-BE49-F238E27FC236}">
                <a16:creationId xmlns:a16="http://schemas.microsoft.com/office/drawing/2014/main" id="{4A0006A5-A5E1-FEB2-3F82-E1744AA6406C}"/>
              </a:ext>
            </a:extLst>
          </p:cNvPr>
          <p:cNvGrpSpPr/>
          <p:nvPr/>
        </p:nvGrpSpPr>
        <p:grpSpPr>
          <a:xfrm>
            <a:off x="6663025" y="3751505"/>
            <a:ext cx="1354160" cy="2602935"/>
            <a:chOff x="5365556" y="1488239"/>
            <a:chExt cx="1514831" cy="744861"/>
          </a:xfrm>
        </p:grpSpPr>
        <p:sp>
          <p:nvSpPr>
            <p:cNvPr id="35" name="Rectangle: Rounded Corners 34">
              <a:extLst>
                <a:ext uri="{FF2B5EF4-FFF2-40B4-BE49-F238E27FC236}">
                  <a16:creationId xmlns:a16="http://schemas.microsoft.com/office/drawing/2014/main" id="{D5A6D5DE-3539-1ED8-7A99-6903E6A7518C}"/>
                </a:ext>
              </a:extLst>
            </p:cNvPr>
            <p:cNvSpPr/>
            <p:nvPr/>
          </p:nvSpPr>
          <p:spPr>
            <a:xfrm>
              <a:off x="5365556" y="1488239"/>
              <a:ext cx="1514831" cy="744861"/>
            </a:xfrm>
            <a:prstGeom prst="roundRect">
              <a:avLst/>
            </a:prstGeom>
            <a:solidFill>
              <a:srgbClr val="051930"/>
            </a:solidFill>
            <a:ln>
              <a:solidFill>
                <a:schemeClr val="accent1"/>
              </a:solidFill>
              <a:prstDash val="solid"/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  <p:sp>
          <p:nvSpPr>
            <p:cNvPr id="36" name="Rectangle: Rounded Corners 4">
              <a:extLst>
                <a:ext uri="{FF2B5EF4-FFF2-40B4-BE49-F238E27FC236}">
                  <a16:creationId xmlns:a16="http://schemas.microsoft.com/office/drawing/2014/main" id="{B2FACE2C-0032-A4A1-6018-324642C3AAE7}"/>
                </a:ext>
              </a:extLst>
            </p:cNvPr>
            <p:cNvSpPr txBox="1"/>
            <p:nvPr/>
          </p:nvSpPr>
          <p:spPr>
            <a:xfrm>
              <a:off x="5401917" y="1524600"/>
              <a:ext cx="1442109" cy="672139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5715" tIns="5715" rIns="5715" bIns="5715" numCol="1" spcCol="1270" anchor="ctr" anchorCtr="0">
              <a:noAutofit/>
            </a:bodyPr>
            <a:lstStyle/>
            <a:p>
              <a:pPr marL="0" lvl="0" indent="0" algn="ctr" defTabSz="4000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GB" sz="800" b="1" u="sng" dirty="0">
                  <a:latin typeface="Arial" panose="020B0604020202020204" pitchFamily="34" charset="0"/>
                  <a:cs typeface="Arial" panose="020B0604020202020204" pitchFamily="34" charset="0"/>
                </a:rPr>
                <a:t>FUNCTION &amp; OPERATIONAL LEADS</a:t>
              </a:r>
            </a:p>
            <a:p>
              <a:pPr marL="0" lvl="0" indent="0" algn="ctr" defTabSz="4000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GB" sz="8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0" lvl="0" indent="0" algn="ctr" defTabSz="4000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GB" sz="8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0" lvl="0" indent="0" algn="ctr" defTabSz="4000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GB" sz="8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0" lvl="0" indent="0" algn="ctr" defTabSz="4000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GB" sz="8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0" lvl="0" indent="0" algn="ctr" defTabSz="4000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GB" sz="8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0" lvl="0" indent="0" algn="ctr" defTabSz="4000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GB" sz="8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0" lvl="0" indent="0" algn="ctr" defTabSz="4000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GB" sz="8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0" lvl="0" indent="0" algn="ctr" defTabSz="4000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GB" sz="8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0" lvl="0" indent="0" algn="ctr" defTabSz="4000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GB" sz="8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0" lvl="0" indent="0" algn="ctr" defTabSz="4000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GB" sz="8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0" lvl="0" indent="0" algn="ctr" defTabSz="4000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GB" sz="800" dirty="0">
                  <a:latin typeface="Arial" panose="020B0604020202020204" pitchFamily="34" charset="0"/>
                  <a:cs typeface="Arial" panose="020B0604020202020204" pitchFamily="34" charset="0"/>
                </a:rPr>
                <a:t>Engineering &amp; Assets</a:t>
              </a:r>
            </a:p>
          </p:txBody>
        </p:sp>
      </p:grpSp>
      <p:grpSp>
        <p:nvGrpSpPr>
          <p:cNvPr id="37" name="Group 36">
            <a:extLst>
              <a:ext uri="{FF2B5EF4-FFF2-40B4-BE49-F238E27FC236}">
                <a16:creationId xmlns:a16="http://schemas.microsoft.com/office/drawing/2014/main" id="{2CBA786D-3B54-B990-F41C-2857C4410EBB}"/>
              </a:ext>
            </a:extLst>
          </p:cNvPr>
          <p:cNvGrpSpPr/>
          <p:nvPr/>
        </p:nvGrpSpPr>
        <p:grpSpPr>
          <a:xfrm>
            <a:off x="310393" y="2776981"/>
            <a:ext cx="1354160" cy="503171"/>
            <a:chOff x="5365556" y="1488239"/>
            <a:chExt cx="1514831" cy="744861"/>
          </a:xfrm>
        </p:grpSpPr>
        <p:sp>
          <p:nvSpPr>
            <p:cNvPr id="38" name="Rectangle: Rounded Corners 37">
              <a:extLst>
                <a:ext uri="{FF2B5EF4-FFF2-40B4-BE49-F238E27FC236}">
                  <a16:creationId xmlns:a16="http://schemas.microsoft.com/office/drawing/2014/main" id="{2DCC6BF1-5A33-E58D-D7D3-82CB2B3854C0}"/>
                </a:ext>
              </a:extLst>
            </p:cNvPr>
            <p:cNvSpPr/>
            <p:nvPr/>
          </p:nvSpPr>
          <p:spPr>
            <a:xfrm>
              <a:off x="5365556" y="1488239"/>
              <a:ext cx="1514831" cy="744861"/>
            </a:xfrm>
            <a:prstGeom prst="roundRect">
              <a:avLst/>
            </a:prstGeom>
            <a:solidFill>
              <a:srgbClr val="051930"/>
            </a:solidFill>
            <a:ln>
              <a:solidFill>
                <a:schemeClr val="accent1"/>
              </a:solidFill>
              <a:prstDash val="solid"/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  <p:sp>
          <p:nvSpPr>
            <p:cNvPr id="39" name="Rectangle: Rounded Corners 4">
              <a:extLst>
                <a:ext uri="{FF2B5EF4-FFF2-40B4-BE49-F238E27FC236}">
                  <a16:creationId xmlns:a16="http://schemas.microsoft.com/office/drawing/2014/main" id="{CF105B1E-962E-DD0C-14FF-9FAE28EF8368}"/>
                </a:ext>
              </a:extLst>
            </p:cNvPr>
            <p:cNvSpPr txBox="1"/>
            <p:nvPr/>
          </p:nvSpPr>
          <p:spPr>
            <a:xfrm>
              <a:off x="5401917" y="1524600"/>
              <a:ext cx="1442109" cy="672139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5715" tIns="5715" rIns="5715" bIns="5715" numCol="1" spcCol="1270" anchor="ctr" anchorCtr="0">
              <a:noAutofit/>
            </a:bodyPr>
            <a:lstStyle/>
            <a:p>
              <a:pPr marL="0" lvl="0" indent="0" algn="ctr" defTabSz="4000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GB" sz="900" dirty="0">
                  <a:latin typeface="Arial" panose="020B0604020202020204" pitchFamily="34" charset="0"/>
                  <a:cs typeface="Arial" panose="020B0604020202020204" pitchFamily="34" charset="0"/>
                </a:rPr>
                <a:t>Deputy Director of Safety, Sustainability &amp; Environment</a:t>
              </a:r>
            </a:p>
          </p:txBody>
        </p:sp>
      </p:grpSp>
      <p:grpSp>
        <p:nvGrpSpPr>
          <p:cNvPr id="40" name="Group 39">
            <a:extLst>
              <a:ext uri="{FF2B5EF4-FFF2-40B4-BE49-F238E27FC236}">
                <a16:creationId xmlns:a16="http://schemas.microsoft.com/office/drawing/2014/main" id="{91240EE2-EB8C-CD97-8F65-667043332CD2}"/>
              </a:ext>
            </a:extLst>
          </p:cNvPr>
          <p:cNvGrpSpPr/>
          <p:nvPr/>
        </p:nvGrpSpPr>
        <p:grpSpPr>
          <a:xfrm>
            <a:off x="1822307" y="2776981"/>
            <a:ext cx="1354160" cy="466807"/>
            <a:chOff x="5365556" y="1488239"/>
            <a:chExt cx="1514831" cy="744861"/>
          </a:xfrm>
        </p:grpSpPr>
        <p:sp>
          <p:nvSpPr>
            <p:cNvPr id="41" name="Rectangle: Rounded Corners 40">
              <a:extLst>
                <a:ext uri="{FF2B5EF4-FFF2-40B4-BE49-F238E27FC236}">
                  <a16:creationId xmlns:a16="http://schemas.microsoft.com/office/drawing/2014/main" id="{A15E2440-D74A-3067-86D9-68D5D0386147}"/>
                </a:ext>
              </a:extLst>
            </p:cNvPr>
            <p:cNvSpPr/>
            <p:nvPr/>
          </p:nvSpPr>
          <p:spPr>
            <a:xfrm>
              <a:off x="5365556" y="1488239"/>
              <a:ext cx="1514831" cy="744861"/>
            </a:xfrm>
            <a:prstGeom prst="roundRect">
              <a:avLst/>
            </a:prstGeom>
            <a:solidFill>
              <a:srgbClr val="051930"/>
            </a:solidFill>
            <a:ln>
              <a:solidFill>
                <a:schemeClr val="accent1"/>
              </a:solidFill>
              <a:prstDash val="solid"/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  <p:sp>
          <p:nvSpPr>
            <p:cNvPr id="42" name="Rectangle: Rounded Corners 4">
              <a:extLst>
                <a:ext uri="{FF2B5EF4-FFF2-40B4-BE49-F238E27FC236}">
                  <a16:creationId xmlns:a16="http://schemas.microsoft.com/office/drawing/2014/main" id="{3935C14F-DC21-6FA3-51E6-6B5CC27F5ECE}"/>
                </a:ext>
              </a:extLst>
            </p:cNvPr>
            <p:cNvSpPr txBox="1"/>
            <p:nvPr/>
          </p:nvSpPr>
          <p:spPr>
            <a:xfrm>
              <a:off x="5401917" y="1524600"/>
              <a:ext cx="1442109" cy="672139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5715" tIns="5715" rIns="5715" bIns="5715" numCol="1" spcCol="1270" anchor="ctr" anchorCtr="0">
              <a:noAutofit/>
            </a:bodyPr>
            <a:lstStyle/>
            <a:p>
              <a:pPr marL="0" lvl="0" indent="0" algn="ctr" defTabSz="4000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GB" sz="900" dirty="0">
                  <a:latin typeface="Arial" panose="020B0604020202020204" pitchFamily="34" charset="0"/>
                  <a:cs typeface="Arial" panose="020B0604020202020204" pitchFamily="34" charset="0"/>
                </a:rPr>
                <a:t>Head of People</a:t>
              </a:r>
            </a:p>
          </p:txBody>
        </p:sp>
      </p:grpSp>
      <p:grpSp>
        <p:nvGrpSpPr>
          <p:cNvPr id="43" name="Group 42">
            <a:extLst>
              <a:ext uri="{FF2B5EF4-FFF2-40B4-BE49-F238E27FC236}">
                <a16:creationId xmlns:a16="http://schemas.microsoft.com/office/drawing/2014/main" id="{C6EB2F1E-172B-BC72-A7A8-DE9E090B56E2}"/>
              </a:ext>
            </a:extLst>
          </p:cNvPr>
          <p:cNvGrpSpPr/>
          <p:nvPr/>
        </p:nvGrpSpPr>
        <p:grpSpPr>
          <a:xfrm>
            <a:off x="342897" y="3728718"/>
            <a:ext cx="2853538" cy="2672082"/>
            <a:chOff x="5365556" y="1488239"/>
            <a:chExt cx="1514831" cy="744861"/>
          </a:xfrm>
        </p:grpSpPr>
        <p:sp>
          <p:nvSpPr>
            <p:cNvPr id="44" name="Rectangle: Rounded Corners 43">
              <a:extLst>
                <a:ext uri="{FF2B5EF4-FFF2-40B4-BE49-F238E27FC236}">
                  <a16:creationId xmlns:a16="http://schemas.microsoft.com/office/drawing/2014/main" id="{F6328923-8381-7E33-7EFB-840D12D4B710}"/>
                </a:ext>
              </a:extLst>
            </p:cNvPr>
            <p:cNvSpPr/>
            <p:nvPr/>
          </p:nvSpPr>
          <p:spPr>
            <a:xfrm>
              <a:off x="5365556" y="1488239"/>
              <a:ext cx="1514831" cy="744861"/>
            </a:xfrm>
            <a:prstGeom prst="roundRect">
              <a:avLst/>
            </a:prstGeom>
            <a:solidFill>
              <a:srgbClr val="051930"/>
            </a:solidFill>
            <a:ln>
              <a:solidFill>
                <a:schemeClr val="accent1"/>
              </a:solidFill>
              <a:prstDash val="solid"/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  <p:sp>
          <p:nvSpPr>
            <p:cNvPr id="45" name="Rectangle: Rounded Corners 4">
              <a:extLst>
                <a:ext uri="{FF2B5EF4-FFF2-40B4-BE49-F238E27FC236}">
                  <a16:creationId xmlns:a16="http://schemas.microsoft.com/office/drawing/2014/main" id="{AE3B7D14-144C-DF9E-7F32-BBB48D2342D3}"/>
                </a:ext>
              </a:extLst>
            </p:cNvPr>
            <p:cNvSpPr txBox="1"/>
            <p:nvPr/>
          </p:nvSpPr>
          <p:spPr>
            <a:xfrm>
              <a:off x="5401917" y="1524600"/>
              <a:ext cx="1442109" cy="672139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5715" tIns="5715" rIns="5715" bIns="5715" numCol="1" spcCol="1270" anchor="ctr" anchorCtr="0">
              <a:noAutofit/>
            </a:bodyPr>
            <a:lstStyle/>
            <a:p>
              <a:pPr marL="0" lvl="0" indent="0" algn="ctr" defTabSz="4000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GB" sz="800" b="1" u="sng" kern="1200" dirty="0">
                  <a:latin typeface="Arial" panose="020B0604020202020204" pitchFamily="34" charset="0"/>
                  <a:cs typeface="Arial" panose="020B0604020202020204" pitchFamily="34" charset="0"/>
                </a:rPr>
                <a:t>FUNCTION &amp; OPERATIONAL LEADS</a:t>
              </a:r>
            </a:p>
            <a:p>
              <a:pPr marL="0" lvl="0" indent="0" algn="ctr" defTabSz="4000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GB" sz="9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0" lvl="0" indent="0" algn="ctr" defTabSz="4000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GB" sz="800" kern="1200" dirty="0">
                  <a:latin typeface="Arial" panose="020B0604020202020204" pitchFamily="34" charset="0"/>
                  <a:cs typeface="Arial" panose="020B0604020202020204" pitchFamily="34" charset="0"/>
                </a:rPr>
                <a:t>Head of Communications &amp; Marketing</a:t>
              </a:r>
            </a:p>
            <a:p>
              <a:pPr marL="0" lvl="0" indent="0" algn="ctr" defTabSz="4000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GB" sz="800" kern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0" lvl="0" indent="0" algn="ctr" defTabSz="4000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GB" sz="800" dirty="0">
                  <a:latin typeface="Arial" panose="020B0604020202020204" pitchFamily="34" charset="0"/>
                  <a:cs typeface="Arial" panose="020B0604020202020204" pitchFamily="34" charset="0"/>
                </a:rPr>
                <a:t>People Team</a:t>
              </a:r>
            </a:p>
            <a:p>
              <a:pPr marL="0" lvl="0" indent="0" algn="ctr" defTabSz="4000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GB" sz="8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0" lvl="0" indent="0" algn="ctr" defTabSz="4000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GB" sz="800" kern="1200" dirty="0">
                  <a:latin typeface="Arial" panose="020B0604020202020204" pitchFamily="34" charset="0"/>
                  <a:cs typeface="Arial" panose="020B0604020202020204" pitchFamily="34" charset="0"/>
                </a:rPr>
                <a:t>Health</a:t>
              </a:r>
              <a:r>
                <a:rPr lang="en-GB" sz="800" dirty="0">
                  <a:latin typeface="Arial" panose="020B0604020202020204" pitchFamily="34" charset="0"/>
                  <a:cs typeface="Arial" panose="020B0604020202020204" pitchFamily="34" charset="0"/>
                </a:rPr>
                <a:t>, Safety, Environment, Heritage &amp; Sustainability</a:t>
              </a:r>
            </a:p>
            <a:p>
              <a:pPr marL="0" lvl="0" indent="0" algn="ctr" defTabSz="4000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GB" sz="8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0" lvl="0" indent="0" algn="ctr" defTabSz="4000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GB" sz="800" kern="1200" dirty="0">
                  <a:latin typeface="Arial" panose="020B0604020202020204" pitchFamily="34" charset="0"/>
                  <a:cs typeface="Arial" panose="020B0604020202020204" pitchFamily="34" charset="0"/>
                </a:rPr>
                <a:t>Strategic, Business &amp; Operational Planning</a:t>
              </a:r>
            </a:p>
            <a:p>
              <a:pPr marL="0" lvl="0" indent="0" algn="ctr" defTabSz="4000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GB" sz="800" kern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0" lvl="0" indent="0" algn="ctr" defTabSz="4000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GB" sz="800" dirty="0">
                  <a:latin typeface="Arial" panose="020B0604020202020204" pitchFamily="34" charset="0"/>
                  <a:cs typeface="Arial" panose="020B0604020202020204" pitchFamily="34" charset="0"/>
                </a:rPr>
                <a:t>Programme Management Office, Change Management Delivery &amp; Business Improvement, Stakeholder Engagement</a:t>
              </a:r>
              <a:endParaRPr lang="en-GB" sz="800" kern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46" name="Group 45">
            <a:extLst>
              <a:ext uri="{FF2B5EF4-FFF2-40B4-BE49-F238E27FC236}">
                <a16:creationId xmlns:a16="http://schemas.microsoft.com/office/drawing/2014/main" id="{2A57F7E3-71C0-D549-12E2-234D5A875CFA}"/>
              </a:ext>
            </a:extLst>
          </p:cNvPr>
          <p:cNvGrpSpPr/>
          <p:nvPr/>
        </p:nvGrpSpPr>
        <p:grpSpPr>
          <a:xfrm>
            <a:off x="8531063" y="2813345"/>
            <a:ext cx="1354160" cy="466807"/>
            <a:chOff x="5365556" y="1488239"/>
            <a:chExt cx="1514831" cy="744861"/>
          </a:xfrm>
        </p:grpSpPr>
        <p:sp>
          <p:nvSpPr>
            <p:cNvPr id="47" name="Rectangle: Rounded Corners 46">
              <a:extLst>
                <a:ext uri="{FF2B5EF4-FFF2-40B4-BE49-F238E27FC236}">
                  <a16:creationId xmlns:a16="http://schemas.microsoft.com/office/drawing/2014/main" id="{7DC382B3-1A35-51FF-A167-DE9C9E4B1631}"/>
                </a:ext>
              </a:extLst>
            </p:cNvPr>
            <p:cNvSpPr/>
            <p:nvPr/>
          </p:nvSpPr>
          <p:spPr>
            <a:xfrm>
              <a:off x="5365556" y="1488239"/>
              <a:ext cx="1514831" cy="744861"/>
            </a:xfrm>
            <a:prstGeom prst="roundRect">
              <a:avLst/>
            </a:prstGeom>
            <a:solidFill>
              <a:srgbClr val="051930"/>
            </a:solidFill>
            <a:ln>
              <a:solidFill>
                <a:schemeClr val="accent1"/>
              </a:solidFill>
              <a:prstDash val="solid"/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  <p:sp>
          <p:nvSpPr>
            <p:cNvPr id="48" name="Rectangle: Rounded Corners 4">
              <a:extLst>
                <a:ext uri="{FF2B5EF4-FFF2-40B4-BE49-F238E27FC236}">
                  <a16:creationId xmlns:a16="http://schemas.microsoft.com/office/drawing/2014/main" id="{0BB1C9E6-4E1B-D5E3-1D93-C577C58D4044}"/>
                </a:ext>
              </a:extLst>
            </p:cNvPr>
            <p:cNvSpPr txBox="1"/>
            <p:nvPr/>
          </p:nvSpPr>
          <p:spPr>
            <a:xfrm>
              <a:off x="5401917" y="1524600"/>
              <a:ext cx="1442109" cy="672139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5715" tIns="5715" rIns="5715" bIns="5715" numCol="1" spcCol="1270" anchor="ctr" anchorCtr="0">
              <a:noAutofit/>
            </a:bodyPr>
            <a:lstStyle/>
            <a:p>
              <a:pPr marL="0" lvl="0" indent="0" algn="ctr" defTabSz="4000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GB" sz="900" dirty="0">
                  <a:latin typeface="Arial" panose="020B0604020202020204" pitchFamily="34" charset="0"/>
                  <a:cs typeface="Arial" panose="020B0604020202020204" pitchFamily="34" charset="0"/>
                </a:rPr>
                <a:t>Deputy Director of Corporate Services</a:t>
              </a:r>
            </a:p>
          </p:txBody>
        </p:sp>
      </p:grpSp>
      <p:grpSp>
        <p:nvGrpSpPr>
          <p:cNvPr id="49" name="Group 48">
            <a:extLst>
              <a:ext uri="{FF2B5EF4-FFF2-40B4-BE49-F238E27FC236}">
                <a16:creationId xmlns:a16="http://schemas.microsoft.com/office/drawing/2014/main" id="{2F5D67E1-5D0B-FCDC-A371-A80898C9C2DF}"/>
              </a:ext>
            </a:extLst>
          </p:cNvPr>
          <p:cNvGrpSpPr/>
          <p:nvPr/>
        </p:nvGrpSpPr>
        <p:grpSpPr>
          <a:xfrm>
            <a:off x="10272571" y="2799769"/>
            <a:ext cx="1354160" cy="466807"/>
            <a:chOff x="5365556" y="1488239"/>
            <a:chExt cx="1514831" cy="744861"/>
          </a:xfrm>
        </p:grpSpPr>
        <p:sp>
          <p:nvSpPr>
            <p:cNvPr id="50" name="Rectangle: Rounded Corners 49">
              <a:extLst>
                <a:ext uri="{FF2B5EF4-FFF2-40B4-BE49-F238E27FC236}">
                  <a16:creationId xmlns:a16="http://schemas.microsoft.com/office/drawing/2014/main" id="{C9EE1FE6-05CC-7020-10F5-C892E69A05C5}"/>
                </a:ext>
              </a:extLst>
            </p:cNvPr>
            <p:cNvSpPr/>
            <p:nvPr/>
          </p:nvSpPr>
          <p:spPr>
            <a:xfrm>
              <a:off x="5365556" y="1488239"/>
              <a:ext cx="1514831" cy="744861"/>
            </a:xfrm>
            <a:prstGeom prst="roundRect">
              <a:avLst/>
            </a:prstGeom>
            <a:solidFill>
              <a:srgbClr val="051930"/>
            </a:solidFill>
            <a:ln>
              <a:solidFill>
                <a:schemeClr val="accent1"/>
              </a:solidFill>
              <a:prstDash val="solid"/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  <p:sp>
          <p:nvSpPr>
            <p:cNvPr id="51" name="Rectangle: Rounded Corners 4">
              <a:extLst>
                <a:ext uri="{FF2B5EF4-FFF2-40B4-BE49-F238E27FC236}">
                  <a16:creationId xmlns:a16="http://schemas.microsoft.com/office/drawing/2014/main" id="{4B1BCF4A-FDA6-44AD-8DA3-B3AE9B5E662A}"/>
                </a:ext>
              </a:extLst>
            </p:cNvPr>
            <p:cNvSpPr txBox="1"/>
            <p:nvPr/>
          </p:nvSpPr>
          <p:spPr>
            <a:xfrm>
              <a:off x="5401917" y="1524600"/>
              <a:ext cx="1442109" cy="672139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5715" tIns="5715" rIns="5715" bIns="5715" numCol="1" spcCol="1270" anchor="ctr" anchorCtr="0">
              <a:noAutofit/>
            </a:bodyPr>
            <a:lstStyle/>
            <a:p>
              <a:pPr marL="0" lvl="0" indent="0" algn="ctr" defTabSz="4000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GB" sz="900" dirty="0">
                  <a:latin typeface="Arial" panose="020B0604020202020204" pitchFamily="34" charset="0"/>
                  <a:cs typeface="Arial" panose="020B0604020202020204" pitchFamily="34" charset="0"/>
                </a:rPr>
                <a:t>Deputy Director of Finance</a:t>
              </a:r>
            </a:p>
          </p:txBody>
        </p:sp>
      </p:grpSp>
      <p:grpSp>
        <p:nvGrpSpPr>
          <p:cNvPr id="52" name="Group 51">
            <a:extLst>
              <a:ext uri="{FF2B5EF4-FFF2-40B4-BE49-F238E27FC236}">
                <a16:creationId xmlns:a16="http://schemas.microsoft.com/office/drawing/2014/main" id="{284CFB09-FB95-3E78-BEB9-D79FFCB9BF87}"/>
              </a:ext>
            </a:extLst>
          </p:cNvPr>
          <p:cNvGrpSpPr/>
          <p:nvPr/>
        </p:nvGrpSpPr>
        <p:grpSpPr>
          <a:xfrm>
            <a:off x="8655945" y="3728717"/>
            <a:ext cx="2853538" cy="2625721"/>
            <a:chOff x="9714979" y="1472652"/>
            <a:chExt cx="1514831" cy="744861"/>
          </a:xfrm>
        </p:grpSpPr>
        <p:sp>
          <p:nvSpPr>
            <p:cNvPr id="53" name="Rectangle: Rounded Corners 52">
              <a:extLst>
                <a:ext uri="{FF2B5EF4-FFF2-40B4-BE49-F238E27FC236}">
                  <a16:creationId xmlns:a16="http://schemas.microsoft.com/office/drawing/2014/main" id="{9EA869F2-566E-C87F-4071-DF2FCE1CC07E}"/>
                </a:ext>
              </a:extLst>
            </p:cNvPr>
            <p:cNvSpPr/>
            <p:nvPr/>
          </p:nvSpPr>
          <p:spPr>
            <a:xfrm>
              <a:off x="9714979" y="1472652"/>
              <a:ext cx="1514831" cy="744861"/>
            </a:xfrm>
            <a:prstGeom prst="roundRect">
              <a:avLst/>
            </a:prstGeom>
            <a:solidFill>
              <a:srgbClr val="051930"/>
            </a:solidFill>
            <a:ln>
              <a:solidFill>
                <a:schemeClr val="accent1"/>
              </a:solidFill>
              <a:prstDash val="solid"/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  <p:sp>
          <p:nvSpPr>
            <p:cNvPr id="54" name="Rectangle: Rounded Corners 4">
              <a:extLst>
                <a:ext uri="{FF2B5EF4-FFF2-40B4-BE49-F238E27FC236}">
                  <a16:creationId xmlns:a16="http://schemas.microsoft.com/office/drawing/2014/main" id="{D1D19DD2-C81E-7B37-DAE0-391CE006B814}"/>
                </a:ext>
              </a:extLst>
            </p:cNvPr>
            <p:cNvSpPr txBox="1"/>
            <p:nvPr/>
          </p:nvSpPr>
          <p:spPr>
            <a:xfrm>
              <a:off x="9779285" y="1494688"/>
              <a:ext cx="1442109" cy="672139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5715" tIns="5715" rIns="5715" bIns="5715" numCol="1" spcCol="1270" anchor="ctr" anchorCtr="0">
              <a:noAutofit/>
            </a:bodyPr>
            <a:lstStyle/>
            <a:p>
              <a:pPr marL="0" lvl="0" indent="0" algn="ctr" defTabSz="4000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GB" sz="800" b="1" u="sng" dirty="0">
                  <a:latin typeface="Arial" panose="020B0604020202020204" pitchFamily="34" charset="0"/>
                  <a:cs typeface="Arial" panose="020B0604020202020204" pitchFamily="34" charset="0"/>
                </a:rPr>
                <a:t>FUNCTION &amp; OPERATIONAL LEADS</a:t>
              </a:r>
            </a:p>
            <a:p>
              <a:pPr marL="0" lvl="0" indent="0" algn="ctr" defTabSz="4000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GB" sz="8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0" lvl="0" indent="0" algn="ctr" defTabSz="4000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GB" sz="8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0" lvl="0" indent="0" algn="ctr" defTabSz="4000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GB" sz="800" dirty="0">
                  <a:latin typeface="Arial" panose="020B0604020202020204" pitchFamily="34" charset="0"/>
                  <a:cs typeface="Arial" panose="020B0604020202020204" pitchFamily="34" charset="0"/>
                </a:rPr>
                <a:t>Head of Procurement</a:t>
              </a:r>
            </a:p>
            <a:p>
              <a:pPr marL="0" lvl="0" indent="0" algn="ctr" defTabSz="4000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GB" sz="8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0" lvl="0" indent="0" algn="ctr" defTabSz="4000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GB" sz="800" dirty="0">
                  <a:latin typeface="Arial" panose="020B0604020202020204" pitchFamily="34" charset="0"/>
                  <a:cs typeface="Arial" panose="020B0604020202020204" pitchFamily="34" charset="0"/>
                </a:rPr>
                <a:t>Head of IT</a:t>
              </a:r>
            </a:p>
            <a:p>
              <a:pPr marL="0" lvl="0" indent="0" algn="ctr" defTabSz="4000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GB" sz="8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0" lvl="0" indent="0" algn="ctr" defTabSz="4000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GB" sz="800" dirty="0">
                  <a:latin typeface="Arial" panose="020B0604020202020204" pitchFamily="34" charset="0"/>
                  <a:cs typeface="Arial" panose="020B0604020202020204" pitchFamily="34" charset="0"/>
                </a:rPr>
                <a:t>Head of Legal &amp; Governance</a:t>
              </a:r>
            </a:p>
            <a:p>
              <a:pPr marL="0" lvl="0" indent="0" algn="ctr" defTabSz="4000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GB" sz="8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0" lvl="0" indent="0" algn="ctr" defTabSz="4000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GB" sz="800" dirty="0">
                  <a:latin typeface="Arial" panose="020B0604020202020204" pitchFamily="34" charset="0"/>
                  <a:cs typeface="Arial" panose="020B0604020202020204" pitchFamily="34" charset="0"/>
                </a:rPr>
                <a:t>Payroll, Risk Management, Governance, Statutory Compliance, Finance, Administration, Information Management and Data Management</a:t>
              </a:r>
            </a:p>
          </p:txBody>
        </p:sp>
      </p:grpSp>
      <p:cxnSp>
        <p:nvCxnSpPr>
          <p:cNvPr id="80" name="Straight Arrow Connector 79">
            <a:extLst>
              <a:ext uri="{FF2B5EF4-FFF2-40B4-BE49-F238E27FC236}">
                <a16:creationId xmlns:a16="http://schemas.microsoft.com/office/drawing/2014/main" id="{816D5FED-E3BF-7D39-E863-0DB166097DE4}"/>
              </a:ext>
            </a:extLst>
          </p:cNvPr>
          <p:cNvCxnSpPr>
            <a:endCxn id="44" idx="0"/>
          </p:cNvCxnSpPr>
          <p:nvPr/>
        </p:nvCxnSpPr>
        <p:spPr>
          <a:xfrm>
            <a:off x="1769665" y="3498209"/>
            <a:ext cx="1" cy="23050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2" name="Straight Connector 81">
            <a:extLst>
              <a:ext uri="{FF2B5EF4-FFF2-40B4-BE49-F238E27FC236}">
                <a16:creationId xmlns:a16="http://schemas.microsoft.com/office/drawing/2014/main" id="{6486FDCC-2612-90F6-8029-5459B2466AC6}"/>
              </a:ext>
            </a:extLst>
          </p:cNvPr>
          <p:cNvCxnSpPr/>
          <p:nvPr/>
        </p:nvCxnSpPr>
        <p:spPr>
          <a:xfrm flipH="1">
            <a:off x="987472" y="3506598"/>
            <a:ext cx="782193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4" name="Straight Connector 83">
            <a:extLst>
              <a:ext uri="{FF2B5EF4-FFF2-40B4-BE49-F238E27FC236}">
                <a16:creationId xmlns:a16="http://schemas.microsoft.com/office/drawing/2014/main" id="{5D486BAA-EB5A-5749-E224-DCD9649CF432}"/>
              </a:ext>
            </a:extLst>
          </p:cNvPr>
          <p:cNvCxnSpPr/>
          <p:nvPr/>
        </p:nvCxnSpPr>
        <p:spPr>
          <a:xfrm>
            <a:off x="1769665" y="3506598"/>
            <a:ext cx="729721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6" name="Straight Connector 85">
            <a:extLst>
              <a:ext uri="{FF2B5EF4-FFF2-40B4-BE49-F238E27FC236}">
                <a16:creationId xmlns:a16="http://schemas.microsoft.com/office/drawing/2014/main" id="{2F9DD95C-9BF0-011A-6586-11454EB2FFEA}"/>
              </a:ext>
            </a:extLst>
          </p:cNvPr>
          <p:cNvCxnSpPr/>
          <p:nvPr/>
        </p:nvCxnSpPr>
        <p:spPr>
          <a:xfrm flipV="1">
            <a:off x="987472" y="3280152"/>
            <a:ext cx="0" cy="226446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8" name="Straight Connector 87">
            <a:extLst>
              <a:ext uri="{FF2B5EF4-FFF2-40B4-BE49-F238E27FC236}">
                <a16:creationId xmlns:a16="http://schemas.microsoft.com/office/drawing/2014/main" id="{9B562451-B1EB-6791-F54A-38F4A3AC8DE1}"/>
              </a:ext>
            </a:extLst>
          </p:cNvPr>
          <p:cNvCxnSpPr>
            <a:endCxn id="42" idx="2"/>
          </p:cNvCxnSpPr>
          <p:nvPr/>
        </p:nvCxnSpPr>
        <p:spPr>
          <a:xfrm flipV="1">
            <a:off x="2499386" y="3221001"/>
            <a:ext cx="1" cy="285597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2" name="Straight Arrow Connector 91">
            <a:extLst>
              <a:ext uri="{FF2B5EF4-FFF2-40B4-BE49-F238E27FC236}">
                <a16:creationId xmlns:a16="http://schemas.microsoft.com/office/drawing/2014/main" id="{A9E23FD7-1D2A-6F94-A854-C827BBD9923A}"/>
              </a:ext>
            </a:extLst>
          </p:cNvPr>
          <p:cNvCxnSpPr>
            <a:endCxn id="38" idx="0"/>
          </p:cNvCxnSpPr>
          <p:nvPr/>
        </p:nvCxnSpPr>
        <p:spPr>
          <a:xfrm>
            <a:off x="987472" y="2533475"/>
            <a:ext cx="1" cy="24350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6" name="Straight Connector 95">
            <a:extLst>
              <a:ext uri="{FF2B5EF4-FFF2-40B4-BE49-F238E27FC236}">
                <a16:creationId xmlns:a16="http://schemas.microsoft.com/office/drawing/2014/main" id="{99A812E0-D1FE-0BEE-4D0E-53C570FFE195}"/>
              </a:ext>
            </a:extLst>
          </p:cNvPr>
          <p:cNvCxnSpPr/>
          <p:nvPr/>
        </p:nvCxnSpPr>
        <p:spPr>
          <a:xfrm>
            <a:off x="987472" y="2533475"/>
            <a:ext cx="1511914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8" name="Straight Connector 97">
            <a:extLst>
              <a:ext uri="{FF2B5EF4-FFF2-40B4-BE49-F238E27FC236}">
                <a16:creationId xmlns:a16="http://schemas.microsoft.com/office/drawing/2014/main" id="{F091BCD1-4C79-CC9D-B934-A22FD95982CD}"/>
              </a:ext>
            </a:extLst>
          </p:cNvPr>
          <p:cNvCxnSpPr>
            <a:stCxn id="16" idx="2"/>
          </p:cNvCxnSpPr>
          <p:nvPr/>
        </p:nvCxnSpPr>
        <p:spPr>
          <a:xfrm flipH="1">
            <a:off x="1769665" y="2292051"/>
            <a:ext cx="1" cy="241424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2" name="Straight Arrow Connector 101">
            <a:extLst>
              <a:ext uri="{FF2B5EF4-FFF2-40B4-BE49-F238E27FC236}">
                <a16:creationId xmlns:a16="http://schemas.microsoft.com/office/drawing/2014/main" id="{B93FED95-326C-5537-661C-45AD4A0D4A87}"/>
              </a:ext>
            </a:extLst>
          </p:cNvPr>
          <p:cNvCxnSpPr>
            <a:stCxn id="23" idx="2"/>
            <a:endCxn id="32" idx="0"/>
          </p:cNvCxnSpPr>
          <p:nvPr/>
        </p:nvCxnSpPr>
        <p:spPr>
          <a:xfrm>
            <a:off x="5800987" y="3243789"/>
            <a:ext cx="0" cy="50771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3" name="Straight Arrow Connector 102">
            <a:extLst>
              <a:ext uri="{FF2B5EF4-FFF2-40B4-BE49-F238E27FC236}">
                <a16:creationId xmlns:a16="http://schemas.microsoft.com/office/drawing/2014/main" id="{52CAE0DC-AAF2-CE51-E9EC-856662A29DF7}"/>
              </a:ext>
            </a:extLst>
          </p:cNvPr>
          <p:cNvCxnSpPr/>
          <p:nvPr/>
        </p:nvCxnSpPr>
        <p:spPr>
          <a:xfrm flipH="1">
            <a:off x="7340102" y="3272755"/>
            <a:ext cx="2" cy="46214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4" name="Straight Arrow Connector 103">
            <a:extLst>
              <a:ext uri="{FF2B5EF4-FFF2-40B4-BE49-F238E27FC236}">
                <a16:creationId xmlns:a16="http://schemas.microsoft.com/office/drawing/2014/main" id="{DFCD178A-D4B7-9E0D-F10D-76CCEFF8AA0B}"/>
              </a:ext>
            </a:extLst>
          </p:cNvPr>
          <p:cNvCxnSpPr/>
          <p:nvPr/>
        </p:nvCxnSpPr>
        <p:spPr>
          <a:xfrm flipH="1">
            <a:off x="4182950" y="3229094"/>
            <a:ext cx="2" cy="46214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6" name="Straight Arrow Connector 105">
            <a:extLst>
              <a:ext uri="{FF2B5EF4-FFF2-40B4-BE49-F238E27FC236}">
                <a16:creationId xmlns:a16="http://schemas.microsoft.com/office/drawing/2014/main" id="{9F42C227-9381-DFC4-A03E-4B70B39C8134}"/>
              </a:ext>
            </a:extLst>
          </p:cNvPr>
          <p:cNvCxnSpPr/>
          <p:nvPr/>
        </p:nvCxnSpPr>
        <p:spPr>
          <a:xfrm>
            <a:off x="2499386" y="2544168"/>
            <a:ext cx="1" cy="24350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7" name="Straight Arrow Connector 106">
            <a:extLst>
              <a:ext uri="{FF2B5EF4-FFF2-40B4-BE49-F238E27FC236}">
                <a16:creationId xmlns:a16="http://schemas.microsoft.com/office/drawing/2014/main" id="{2976D41B-5E15-DB95-4D01-60F6119DED3F}"/>
              </a:ext>
            </a:extLst>
          </p:cNvPr>
          <p:cNvCxnSpPr/>
          <p:nvPr/>
        </p:nvCxnSpPr>
        <p:spPr>
          <a:xfrm>
            <a:off x="4182950" y="2530425"/>
            <a:ext cx="1" cy="24350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8" name="Straight Arrow Connector 107">
            <a:extLst>
              <a:ext uri="{FF2B5EF4-FFF2-40B4-BE49-F238E27FC236}">
                <a16:creationId xmlns:a16="http://schemas.microsoft.com/office/drawing/2014/main" id="{4D930C3D-B04E-7D02-E452-7681BC530F25}"/>
              </a:ext>
            </a:extLst>
          </p:cNvPr>
          <p:cNvCxnSpPr/>
          <p:nvPr/>
        </p:nvCxnSpPr>
        <p:spPr>
          <a:xfrm>
            <a:off x="5800984" y="2542014"/>
            <a:ext cx="1" cy="24350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9" name="Straight Arrow Connector 108">
            <a:extLst>
              <a:ext uri="{FF2B5EF4-FFF2-40B4-BE49-F238E27FC236}">
                <a16:creationId xmlns:a16="http://schemas.microsoft.com/office/drawing/2014/main" id="{F684E42F-8366-AB72-B8CC-77A4E3104AD1}"/>
              </a:ext>
            </a:extLst>
          </p:cNvPr>
          <p:cNvCxnSpPr>
            <a:cxnSpLocks/>
          </p:cNvCxnSpPr>
          <p:nvPr/>
        </p:nvCxnSpPr>
        <p:spPr>
          <a:xfrm>
            <a:off x="7340102" y="2549138"/>
            <a:ext cx="0" cy="26202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1" name="Straight Connector 110">
            <a:extLst>
              <a:ext uri="{FF2B5EF4-FFF2-40B4-BE49-F238E27FC236}">
                <a16:creationId xmlns:a16="http://schemas.microsoft.com/office/drawing/2014/main" id="{839080E3-F826-6CCE-47C0-CAB8CDD6BC6A}"/>
              </a:ext>
            </a:extLst>
          </p:cNvPr>
          <p:cNvCxnSpPr/>
          <p:nvPr/>
        </p:nvCxnSpPr>
        <p:spPr>
          <a:xfrm>
            <a:off x="4182950" y="2530425"/>
            <a:ext cx="3157151" cy="11589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5" name="Straight Arrow Connector 114">
            <a:extLst>
              <a:ext uri="{FF2B5EF4-FFF2-40B4-BE49-F238E27FC236}">
                <a16:creationId xmlns:a16="http://schemas.microsoft.com/office/drawing/2014/main" id="{DBF3AE53-4C96-18B5-FC2D-E344927AD43E}"/>
              </a:ext>
            </a:extLst>
          </p:cNvPr>
          <p:cNvCxnSpPr/>
          <p:nvPr/>
        </p:nvCxnSpPr>
        <p:spPr>
          <a:xfrm>
            <a:off x="9208141" y="2539189"/>
            <a:ext cx="1" cy="24350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6" name="Straight Arrow Connector 115">
            <a:extLst>
              <a:ext uri="{FF2B5EF4-FFF2-40B4-BE49-F238E27FC236}">
                <a16:creationId xmlns:a16="http://schemas.microsoft.com/office/drawing/2014/main" id="{C7F3EB66-23A2-8F19-C030-2A36983CA2B6}"/>
              </a:ext>
            </a:extLst>
          </p:cNvPr>
          <p:cNvCxnSpPr/>
          <p:nvPr/>
        </p:nvCxnSpPr>
        <p:spPr>
          <a:xfrm>
            <a:off x="10972245" y="2556336"/>
            <a:ext cx="1" cy="24350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8" name="Straight Connector 117">
            <a:extLst>
              <a:ext uri="{FF2B5EF4-FFF2-40B4-BE49-F238E27FC236}">
                <a16:creationId xmlns:a16="http://schemas.microsoft.com/office/drawing/2014/main" id="{8030A53D-6F8D-3BC5-DC8C-CA18E3C47EBE}"/>
              </a:ext>
            </a:extLst>
          </p:cNvPr>
          <p:cNvCxnSpPr/>
          <p:nvPr/>
        </p:nvCxnSpPr>
        <p:spPr>
          <a:xfrm>
            <a:off x="9208141" y="2539189"/>
            <a:ext cx="1764104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2" name="Straight Connector 121">
            <a:extLst>
              <a:ext uri="{FF2B5EF4-FFF2-40B4-BE49-F238E27FC236}">
                <a16:creationId xmlns:a16="http://schemas.microsoft.com/office/drawing/2014/main" id="{49884E12-E4A4-CC97-6408-058416E69A7F}"/>
              </a:ext>
            </a:extLst>
          </p:cNvPr>
          <p:cNvCxnSpPr>
            <a:stCxn id="8" idx="2"/>
          </p:cNvCxnSpPr>
          <p:nvPr/>
        </p:nvCxnSpPr>
        <p:spPr>
          <a:xfrm>
            <a:off x="5800984" y="2251330"/>
            <a:ext cx="0" cy="29769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3" name="Straight Arrow Connector 122">
            <a:extLst>
              <a:ext uri="{FF2B5EF4-FFF2-40B4-BE49-F238E27FC236}">
                <a16:creationId xmlns:a16="http://schemas.microsoft.com/office/drawing/2014/main" id="{48948F27-BD83-BB24-ADE9-1977875DF80E}"/>
              </a:ext>
            </a:extLst>
          </p:cNvPr>
          <p:cNvCxnSpPr/>
          <p:nvPr/>
        </p:nvCxnSpPr>
        <p:spPr>
          <a:xfrm>
            <a:off x="10100035" y="3481579"/>
            <a:ext cx="1" cy="23050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8" name="Straight Connector 127">
            <a:extLst>
              <a:ext uri="{FF2B5EF4-FFF2-40B4-BE49-F238E27FC236}">
                <a16:creationId xmlns:a16="http://schemas.microsoft.com/office/drawing/2014/main" id="{F47F6E46-9862-51D4-A787-CC1856513433}"/>
              </a:ext>
            </a:extLst>
          </p:cNvPr>
          <p:cNvCxnSpPr>
            <a:stCxn id="50" idx="2"/>
          </p:cNvCxnSpPr>
          <p:nvPr/>
        </p:nvCxnSpPr>
        <p:spPr>
          <a:xfrm flipH="1">
            <a:off x="10949650" y="3266576"/>
            <a:ext cx="1" cy="208284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2" name="Straight Connector 131">
            <a:extLst>
              <a:ext uri="{FF2B5EF4-FFF2-40B4-BE49-F238E27FC236}">
                <a16:creationId xmlns:a16="http://schemas.microsoft.com/office/drawing/2014/main" id="{4EF2226B-39D9-E0D5-EA7A-12E789EED63B}"/>
              </a:ext>
            </a:extLst>
          </p:cNvPr>
          <p:cNvCxnSpPr/>
          <p:nvPr/>
        </p:nvCxnSpPr>
        <p:spPr>
          <a:xfrm flipH="1">
            <a:off x="9208141" y="3481579"/>
            <a:ext cx="874573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4" name="Straight Connector 133">
            <a:extLst>
              <a:ext uri="{FF2B5EF4-FFF2-40B4-BE49-F238E27FC236}">
                <a16:creationId xmlns:a16="http://schemas.microsoft.com/office/drawing/2014/main" id="{667F5D0E-635F-8190-DE21-5D1FCB568C9B}"/>
              </a:ext>
            </a:extLst>
          </p:cNvPr>
          <p:cNvCxnSpPr>
            <a:endCxn id="47" idx="2"/>
          </p:cNvCxnSpPr>
          <p:nvPr/>
        </p:nvCxnSpPr>
        <p:spPr>
          <a:xfrm flipV="1">
            <a:off x="9208141" y="3280152"/>
            <a:ext cx="2" cy="218057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6" name="Straight Connector 135">
            <a:extLst>
              <a:ext uri="{FF2B5EF4-FFF2-40B4-BE49-F238E27FC236}">
                <a16:creationId xmlns:a16="http://schemas.microsoft.com/office/drawing/2014/main" id="{C72CC25D-3FCF-0C79-2D33-B087FDA4267D}"/>
              </a:ext>
            </a:extLst>
          </p:cNvPr>
          <p:cNvCxnSpPr/>
          <p:nvPr/>
        </p:nvCxnSpPr>
        <p:spPr>
          <a:xfrm>
            <a:off x="10100035" y="3481579"/>
            <a:ext cx="87221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8" name="Straight Connector 137">
            <a:extLst>
              <a:ext uri="{FF2B5EF4-FFF2-40B4-BE49-F238E27FC236}">
                <a16:creationId xmlns:a16="http://schemas.microsoft.com/office/drawing/2014/main" id="{5AA190A5-F775-B1C9-7CDE-8C12D5BA7B89}"/>
              </a:ext>
            </a:extLst>
          </p:cNvPr>
          <p:cNvCxnSpPr>
            <a:stCxn id="11" idx="2"/>
          </p:cNvCxnSpPr>
          <p:nvPr/>
        </p:nvCxnSpPr>
        <p:spPr>
          <a:xfrm flipH="1">
            <a:off x="10078808" y="2267489"/>
            <a:ext cx="1" cy="262936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2" name="Straight Arrow Connector 141">
            <a:extLst>
              <a:ext uri="{FF2B5EF4-FFF2-40B4-BE49-F238E27FC236}">
                <a16:creationId xmlns:a16="http://schemas.microsoft.com/office/drawing/2014/main" id="{9B0C1276-7686-218E-E20C-94D29B307991}"/>
              </a:ext>
            </a:extLst>
          </p:cNvPr>
          <p:cNvCxnSpPr>
            <a:cxnSpLocks/>
          </p:cNvCxnSpPr>
          <p:nvPr/>
        </p:nvCxnSpPr>
        <p:spPr>
          <a:xfrm>
            <a:off x="1743429" y="1546732"/>
            <a:ext cx="0" cy="24214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4" name="Straight Arrow Connector 143">
            <a:extLst>
              <a:ext uri="{FF2B5EF4-FFF2-40B4-BE49-F238E27FC236}">
                <a16:creationId xmlns:a16="http://schemas.microsoft.com/office/drawing/2014/main" id="{0558598D-5F92-12C8-3C33-1A3B18F208D2}"/>
              </a:ext>
            </a:extLst>
          </p:cNvPr>
          <p:cNvCxnSpPr>
            <a:cxnSpLocks/>
          </p:cNvCxnSpPr>
          <p:nvPr/>
        </p:nvCxnSpPr>
        <p:spPr>
          <a:xfrm>
            <a:off x="10100035" y="1546733"/>
            <a:ext cx="0" cy="24214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5" name="Straight Arrow Connector 144">
            <a:extLst>
              <a:ext uri="{FF2B5EF4-FFF2-40B4-BE49-F238E27FC236}">
                <a16:creationId xmlns:a16="http://schemas.microsoft.com/office/drawing/2014/main" id="{2627CFFE-58E8-E8C5-4121-225125AF5B65}"/>
              </a:ext>
            </a:extLst>
          </p:cNvPr>
          <p:cNvCxnSpPr>
            <a:cxnSpLocks/>
          </p:cNvCxnSpPr>
          <p:nvPr/>
        </p:nvCxnSpPr>
        <p:spPr>
          <a:xfrm>
            <a:off x="5800983" y="1546734"/>
            <a:ext cx="0" cy="24214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7" name="Straight Connector 146">
            <a:extLst>
              <a:ext uri="{FF2B5EF4-FFF2-40B4-BE49-F238E27FC236}">
                <a16:creationId xmlns:a16="http://schemas.microsoft.com/office/drawing/2014/main" id="{AFA2F3E4-834B-3C70-A730-98DF3E0E84C2}"/>
              </a:ext>
            </a:extLst>
          </p:cNvPr>
          <p:cNvCxnSpPr/>
          <p:nvPr/>
        </p:nvCxnSpPr>
        <p:spPr>
          <a:xfrm flipH="1">
            <a:off x="1743429" y="1546732"/>
            <a:ext cx="4057554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9" name="Straight Connector 148">
            <a:extLst>
              <a:ext uri="{FF2B5EF4-FFF2-40B4-BE49-F238E27FC236}">
                <a16:creationId xmlns:a16="http://schemas.microsoft.com/office/drawing/2014/main" id="{957F4E0C-A434-745D-7B20-93FFE5E64289}"/>
              </a:ext>
            </a:extLst>
          </p:cNvPr>
          <p:cNvCxnSpPr/>
          <p:nvPr/>
        </p:nvCxnSpPr>
        <p:spPr>
          <a:xfrm>
            <a:off x="5800983" y="1546732"/>
            <a:ext cx="4299052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1" name="Straight Connector 150">
            <a:extLst>
              <a:ext uri="{FF2B5EF4-FFF2-40B4-BE49-F238E27FC236}">
                <a16:creationId xmlns:a16="http://schemas.microsoft.com/office/drawing/2014/main" id="{34A0ED07-8112-C1E5-DF64-587E698B99A4}"/>
              </a:ext>
            </a:extLst>
          </p:cNvPr>
          <p:cNvCxnSpPr/>
          <p:nvPr/>
        </p:nvCxnSpPr>
        <p:spPr>
          <a:xfrm flipV="1">
            <a:off x="5800983" y="1343721"/>
            <a:ext cx="0" cy="20301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734610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7A8E325CF916F47976D5BFD7D6C6A9D" ma:contentTypeVersion="10" ma:contentTypeDescription="Create a new document." ma:contentTypeScope="" ma:versionID="fe37dd8afa31f4c2bfd035603b8f749c">
  <xsd:schema xmlns:xsd="http://www.w3.org/2001/XMLSchema" xmlns:xs="http://www.w3.org/2001/XMLSchema" xmlns:p="http://schemas.microsoft.com/office/2006/metadata/properties" xmlns:ns3="a66df77f-0319-4d43-a9e1-1683bddd7d50" targetNamespace="http://schemas.microsoft.com/office/2006/metadata/properties" ma:root="true" ma:fieldsID="11d5bf66a1e65c198d47a082b113812b" ns3:_="">
    <xsd:import namespace="a66df77f-0319-4d43-a9e1-1683bddd7d50"/>
    <xsd:element name="properties">
      <xsd:complexType>
        <xsd:sequence>
          <xsd:element name="documentManagement">
            <xsd:complexType>
              <xsd:all>
                <xsd:element ref="ns3:MediaServiceDateTaken" minOccurs="0"/>
                <xsd:element ref="ns3:MediaServiceMetadata" minOccurs="0"/>
                <xsd:element ref="ns3:MediaServiceFastMetadata" minOccurs="0"/>
                <xsd:element ref="ns3:MediaServiceSearchProperties" minOccurs="0"/>
                <xsd:element ref="ns3:MediaServiceObjectDetectorVersions" minOccurs="0"/>
                <xsd:element ref="ns3:_activity" minOccurs="0"/>
                <xsd:element ref="ns3:MediaServiceGenerationTime" minOccurs="0"/>
                <xsd:element ref="ns3:MediaServiceEventHashCode" minOccurs="0"/>
                <xsd:element ref="ns3:MediaServiceSystemTags" minOccurs="0"/>
                <xsd:element ref="ns3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66df77f-0319-4d43-a9e1-1683bddd7d50" elementFormDefault="qualified">
    <xsd:import namespace="http://schemas.microsoft.com/office/2006/documentManagement/types"/>
    <xsd:import namespace="http://schemas.microsoft.com/office/infopath/2007/PartnerControls"/>
    <xsd:element name="MediaServiceDateTaken" ma:index="8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_activity" ma:index="13" nillable="true" ma:displayName="_activity" ma:hidden="true" ma:internalName="_activity">
      <xsd:simpleType>
        <xsd:restriction base="dms:Note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SystemTags" ma:index="16" nillable="true" ma:displayName="MediaServiceSystemTags" ma:hidden="true" ma:internalName="MediaServiceSystemTags" ma:readOnly="true">
      <xsd:simpleType>
        <xsd:restriction base="dms:Note"/>
      </xsd:simpleType>
    </xsd:element>
    <xsd:element name="MediaLengthInSeconds" ma:index="17" nillable="true" ma:displayName="MediaLengthInSeconds" ma:hidden="true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a66df77f-0319-4d43-a9e1-1683bddd7d50" xsi:nil="true"/>
  </documentManagement>
</p:properties>
</file>

<file path=customXml/itemProps1.xml><?xml version="1.0" encoding="utf-8"?>
<ds:datastoreItem xmlns:ds="http://schemas.openxmlformats.org/officeDocument/2006/customXml" ds:itemID="{9829C10F-23E6-470D-9897-42D25753182D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DC74BEE6-392E-4092-9E35-3839C7B159C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66df77f-0319-4d43-a9e1-1683bddd7d5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3088FC90-5400-4DC8-BB86-E3B4F4627C08}">
  <ds:schemaRefs>
    <ds:schemaRef ds:uri="http://purl.org/dc/terms/"/>
    <ds:schemaRef ds:uri="http://schemas.microsoft.com/office/2006/documentManagement/types"/>
    <ds:schemaRef ds:uri="http://www.w3.org/XML/1998/namespace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a66df77f-0319-4d43-a9e1-1683bddd7d50"/>
    <ds:schemaRef ds:uri="http://purl.org/dc/dcmitype/"/>
    <ds:schemaRef ds:uri="http://purl.org/dc/elements/1.1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2862</TotalTime>
  <Words>170</Words>
  <Application>Microsoft Office PowerPoint</Application>
  <PresentationFormat>Widescreen</PresentationFormat>
  <Paragraphs>68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>Scottish Canals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Directorate Structure Proposals </dc:title>
  <dc:creator>Amelia Morgan</dc:creator>
  <cp:lastModifiedBy>Vikki Fleming</cp:lastModifiedBy>
  <cp:revision>4</cp:revision>
  <dcterms:created xsi:type="dcterms:W3CDTF">2022-08-09T11:48:20Z</dcterms:created>
  <dcterms:modified xsi:type="dcterms:W3CDTF">2025-12-22T14:34:35Z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0x01010077A8E325CF916F47976D5BFD7D6C6A9D</vt:lpwstr>
  </property>
</Properties>
</file>