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11"/>
  </p:notesMasterIdLst>
  <p:sldIdLst>
    <p:sldId id="278" r:id="rId5"/>
    <p:sldId id="294" r:id="rId6"/>
    <p:sldId id="289" r:id="rId7"/>
    <p:sldId id="290" r:id="rId8"/>
    <p:sldId id="291" r:id="rId9"/>
    <p:sldId id="286" r:id="rId10"/>
  </p:sldIdLst>
  <p:sldSz cx="12192000" cy="6858000"/>
  <p:notesSz cx="6858000" cy="9144000"/>
  <p:embeddedFontLst>
    <p:embeddedFont>
      <p:font typeface="Roboto" panose="02000000000000000000" pitchFamily="2" charset="0"/>
      <p:regular r:id="rId12"/>
      <p:bold r:id="rId13"/>
      <p:italic r:id="rId14"/>
      <p:boldItalic r:id="rId15"/>
    </p:embeddedFont>
    <p:embeddedFont>
      <p:font typeface="Roboto Bold" panose="020B0604020202020204" charset="0"/>
      <p:bold r:id="rId16"/>
      <p:italic r:id="rId17"/>
      <p:boldItalic r:id="rId18"/>
    </p:embeddedFont>
    <p:embeddedFont>
      <p:font typeface="Roboto Medium" panose="02000000000000000000" pitchFamily="2" charset="0"/>
      <p:regular r:id="rId19"/>
      <p:italic r:id="rId20"/>
    </p:embeddedFont>
    <p:embeddedFont>
      <p:font typeface="Roboto Mono" panose="00000009000000000000" pitchFamily="49" charset="0"/>
      <p:regular r:id="rId21"/>
      <p:bold r:id="rId22"/>
      <p:italic r:id="rId23"/>
      <p:boldItalic r:id="rId24"/>
    </p:embeddedFont>
    <p:embeddedFont>
      <p:font typeface="Roboto Serif 20pt" pitchFamily="2" charset="0"/>
      <p:regular r:id="rId25"/>
      <p:bold r:id="rId26"/>
      <p:italic r:id="rId27"/>
      <p:boldItalic r:id="rId28"/>
    </p:embeddedFont>
    <p:embeddedFont>
      <p:font typeface="Roboto Serif 20pt Medium" pitchFamily="2" charset="0"/>
      <p:regular r:id="rId29"/>
      <p:italic r:id="rId30"/>
    </p:embeddedFont>
    <p:embeddedFont>
      <p:font typeface="Trebuchet MS" panose="020B0603020202020204" pitchFamily="34" charset="0"/>
      <p:regular r:id="rId31"/>
      <p:bold r:id="rId32"/>
      <p:italic r:id="rId33"/>
      <p:boldItalic r:id="rId34"/>
    </p:embeddedFont>
  </p:embeddedFontLst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8E8B91-9B57-5909-DEC9-3010493452E7}" name="Wendy Fraser" initials="WF" userId="S::Wendy.Fraser@researchdata.scot::9d19f578-c870-4f23-9a74-0e823cfccb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B3DB"/>
    <a:srgbClr val="15307D"/>
    <a:srgbClr val="FAFCFC"/>
    <a:srgbClr val="528AA8"/>
    <a:srgbClr val="D8ECCD"/>
    <a:srgbClr val="B0D99B"/>
    <a:srgbClr val="89C76A"/>
    <a:srgbClr val="B4D9ED"/>
    <a:srgbClr val="3AA106"/>
    <a:srgbClr val="D2D7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CA184-DF9D-4DEE-80BC-A88DBA289E30}" v="7" dt="2026-09-18T08:21:19.7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9" Type="http://schemas.microsoft.com/office/2016/11/relationships/changesInfo" Target="changesInfos/changesInfo1.xml"/><Relationship Id="rId21" Type="http://schemas.openxmlformats.org/officeDocument/2006/relationships/font" Target="fonts/font10.fntdata"/><Relationship Id="rId34" Type="http://schemas.openxmlformats.org/officeDocument/2006/relationships/font" Target="fonts/font23.fntdata"/><Relationship Id="rId42" Type="http://schemas.openxmlformats.org/officeDocument/2006/relationships/customXml" Target="../customXml/item4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presProps" Target="presProps.xml"/><Relationship Id="rId43" Type="http://schemas.openxmlformats.org/officeDocument/2006/relationships/customXml" Target="../customXml/item5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y Fraser" userId="9d19f578-c870-4f23-9a74-0e823cfccb20" providerId="ADAL" clId="{FA07EC9C-B3F2-4B40-8E0C-F42BADD649FA}"/>
    <pc:docChg chg="modSld">
      <pc:chgData name="Wendy Fraser" userId="9d19f578-c870-4f23-9a74-0e823cfccb20" providerId="ADAL" clId="{FA07EC9C-B3F2-4B40-8E0C-F42BADD649FA}" dt="2026-09-18T08:21:19.796" v="3" actId="207"/>
      <pc:docMkLst>
        <pc:docMk/>
      </pc:docMkLst>
      <pc:sldChg chg="modSp">
        <pc:chgData name="Wendy Fraser" userId="9d19f578-c870-4f23-9a74-0e823cfccb20" providerId="ADAL" clId="{FA07EC9C-B3F2-4B40-8E0C-F42BADD649FA}" dt="2026-09-18T08:19:47.716" v="1"/>
        <pc:sldMkLst>
          <pc:docMk/>
          <pc:sldMk cId="1929307178" sldId="289"/>
        </pc:sldMkLst>
        <pc:graphicFrameChg chg="mod">
          <ac:chgData name="Wendy Fraser" userId="9d19f578-c870-4f23-9a74-0e823cfccb20" providerId="ADAL" clId="{FA07EC9C-B3F2-4B40-8E0C-F42BADD649FA}" dt="2026-09-18T08:19:47.716" v="1"/>
          <ac:graphicFrameMkLst>
            <pc:docMk/>
            <pc:sldMk cId="1929307178" sldId="289"/>
            <ac:graphicFrameMk id="2" creationId="{E42DC796-C746-4A01-5CC3-470AC8049F1F}"/>
          </ac:graphicFrameMkLst>
        </pc:graphicFrameChg>
      </pc:sldChg>
      <pc:sldChg chg="modSp">
        <pc:chgData name="Wendy Fraser" userId="9d19f578-c870-4f23-9a74-0e823cfccb20" providerId="ADAL" clId="{FA07EC9C-B3F2-4B40-8E0C-F42BADD649FA}" dt="2026-09-18T08:21:19.796" v="3" actId="207"/>
        <pc:sldMkLst>
          <pc:docMk/>
          <pc:sldMk cId="4264757866" sldId="291"/>
        </pc:sldMkLst>
        <pc:graphicFrameChg chg="mod">
          <ac:chgData name="Wendy Fraser" userId="9d19f578-c870-4f23-9a74-0e823cfccb20" providerId="ADAL" clId="{FA07EC9C-B3F2-4B40-8E0C-F42BADD649FA}" dt="2026-09-18T08:21:19.796" v="3" actId="207"/>
          <ac:graphicFrameMkLst>
            <pc:docMk/>
            <pc:sldMk cId="4264757866" sldId="291"/>
            <ac:graphicFrameMk id="2" creationId="{3B1C5672-2015-9643-4137-E80553A5664E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724576-86C8-4481-BDCE-03D93D5E6E2E}" type="doc">
      <dgm:prSet loTypeId="urn:microsoft.com/office/officeart/2008/layout/NameandTitleOrganizationalChart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5F9EB647-B560-45FF-B56E-3C3194247DB1}">
      <dgm:prSet phldrT="[Text]" custT="1"/>
      <dgm:spPr/>
      <dgm:t>
        <a:bodyPr/>
        <a:lstStyle/>
        <a:p>
          <a:r>
            <a:rPr lang="en-US" sz="1800">
              <a:latin typeface="Roboto" panose="02000000000000000000" pitchFamily="2" charset="0"/>
              <a:ea typeface="Roboto" panose="02000000000000000000" pitchFamily="2" charset="0"/>
            </a:rPr>
            <a:t>CEO</a:t>
          </a:r>
          <a:endParaRPr lang="en-GB" sz="18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5385FD3-7502-4D9E-A62A-61B6F1923407}" type="parTrans" cxnId="{32ED942E-6AC4-420B-BF62-87A9824CBC64}">
      <dgm:prSet/>
      <dgm:spPr/>
      <dgm:t>
        <a:bodyPr/>
        <a:lstStyle/>
        <a:p>
          <a:endParaRPr lang="en-GB" sz="18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6366E13-8558-4C1D-B62B-166D2B877759}" type="sibTrans" cxnId="{32ED942E-6AC4-420B-BF62-87A9824CBC64}">
      <dgm:prSet custT="1"/>
      <dgm:spPr/>
      <dgm:t>
        <a:bodyPr/>
        <a:lstStyle/>
        <a:p>
          <a:endParaRPr lang="en-GB" sz="1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6990E7A-D232-4043-939A-C558B52205BF}">
      <dgm:prSet phldrT="[Text]" custT="1"/>
      <dgm:spPr/>
      <dgm:t>
        <a:bodyPr/>
        <a:lstStyle/>
        <a:p>
          <a:r>
            <a:rPr lang="en-US" sz="1800">
              <a:latin typeface="Roboto" panose="02000000000000000000" pitchFamily="2" charset="0"/>
              <a:ea typeface="Roboto" panose="02000000000000000000" pitchFamily="2" charset="0"/>
            </a:rPr>
            <a:t>Chief Information Officer</a:t>
          </a:r>
          <a:endParaRPr lang="en-GB" sz="18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B3CDDF8-216B-4725-AEA6-82E6F69C2CB0}" type="parTrans" cxnId="{55826131-E618-4AD7-B66F-9A2927E8EDF4}">
      <dgm:prSet/>
      <dgm:spPr/>
      <dgm:t>
        <a:bodyPr/>
        <a:lstStyle/>
        <a:p>
          <a:endParaRPr lang="en-GB" sz="18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9FF8021D-6E1D-4724-85E6-4735989C5C1B}" type="sibTrans" cxnId="{55826131-E618-4AD7-B66F-9A2927E8EDF4}">
      <dgm:prSet custT="1"/>
      <dgm:spPr/>
      <dgm:t>
        <a:bodyPr/>
        <a:lstStyle/>
        <a:p>
          <a:endParaRPr lang="en-GB" sz="1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19B9987-A67D-4889-82EE-06E75F3CA99E}">
      <dgm:prSet phldrT="[Text]" custT="1"/>
      <dgm:spPr/>
      <dgm:t>
        <a:bodyPr/>
        <a:lstStyle/>
        <a:p>
          <a:r>
            <a:rPr lang="en-US" sz="1800" dirty="0">
              <a:latin typeface="Roboto" panose="02000000000000000000" pitchFamily="2" charset="0"/>
              <a:ea typeface="Roboto" panose="02000000000000000000" pitchFamily="2" charset="0"/>
            </a:rPr>
            <a:t>Chief Operations Officer</a:t>
          </a:r>
          <a:endParaRPr lang="en-GB" sz="1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31BF051-7282-476F-A2A6-02F327FE515B}" type="parTrans" cxnId="{B4B73605-ECA5-43F7-941F-B22C56BB5C23}">
      <dgm:prSet/>
      <dgm:spPr/>
      <dgm:t>
        <a:bodyPr/>
        <a:lstStyle/>
        <a:p>
          <a:endParaRPr lang="en-GB" sz="18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D25B993-C730-4473-ADA2-8F7C6201E09C}" type="sibTrans" cxnId="{B4B73605-ECA5-43F7-941F-B22C56BB5C23}">
      <dgm:prSet custT="1"/>
      <dgm:spPr/>
      <dgm:t>
        <a:bodyPr/>
        <a:lstStyle/>
        <a:p>
          <a:endParaRPr lang="en-GB" sz="1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99561B4-F60B-4B1B-869D-9EAB7216C120}">
      <dgm:prSet custT="1"/>
      <dgm:spPr/>
      <dgm:t>
        <a:bodyPr/>
        <a:lstStyle/>
        <a:p>
          <a:r>
            <a:rPr lang="en-US" sz="1800">
              <a:latin typeface="Roboto" panose="02000000000000000000" pitchFamily="2" charset="0"/>
              <a:ea typeface="Roboto" panose="02000000000000000000" pitchFamily="2" charset="0"/>
            </a:rPr>
            <a:t>Chief Data Officer</a:t>
          </a:r>
          <a:endParaRPr lang="en-GB" sz="18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11245E8E-3EC5-490E-B954-98E8EC2B469A}" type="parTrans" cxnId="{457A4131-A1A4-42C6-91CF-C3AB08E189A3}">
      <dgm:prSet/>
      <dgm:spPr/>
      <dgm:t>
        <a:bodyPr/>
        <a:lstStyle/>
        <a:p>
          <a:endParaRPr lang="en-GB" sz="18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1AA46789-B87C-4BEC-9171-1D703114CF06}" type="sibTrans" cxnId="{457A4131-A1A4-42C6-91CF-C3AB08E189A3}">
      <dgm:prSet custT="1"/>
      <dgm:spPr/>
      <dgm:t>
        <a:bodyPr/>
        <a:lstStyle/>
        <a:p>
          <a:endParaRPr lang="en-GB" sz="18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11E5EFF9-CEC5-4F0B-8531-110A57717855}" type="pres">
      <dgm:prSet presAssocID="{A7724576-86C8-4481-BDCE-03D93D5E6E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C6A077B-DC67-4E25-8686-E2890C883721}" type="pres">
      <dgm:prSet presAssocID="{5F9EB647-B560-45FF-B56E-3C3194247DB1}" presName="hierRoot1" presStyleCnt="0">
        <dgm:presLayoutVars>
          <dgm:hierBranch val="init"/>
        </dgm:presLayoutVars>
      </dgm:prSet>
      <dgm:spPr/>
    </dgm:pt>
    <dgm:pt modelId="{09C3AFE9-0B9B-44C0-B2F6-DF5CAC7E92F3}" type="pres">
      <dgm:prSet presAssocID="{5F9EB647-B560-45FF-B56E-3C3194247DB1}" presName="rootComposite1" presStyleCnt="0"/>
      <dgm:spPr/>
    </dgm:pt>
    <dgm:pt modelId="{B609A386-0D9D-44AD-A6E2-93F4B4435A33}" type="pres">
      <dgm:prSet presAssocID="{5F9EB647-B560-45FF-B56E-3C3194247DB1}" presName="rootText1" presStyleLbl="node0" presStyleIdx="0" presStyleCnt="1">
        <dgm:presLayoutVars>
          <dgm:chMax/>
          <dgm:chPref val="3"/>
        </dgm:presLayoutVars>
      </dgm:prSet>
      <dgm:spPr/>
    </dgm:pt>
    <dgm:pt modelId="{2B327B31-8091-4998-85B5-F4933D560821}" type="pres">
      <dgm:prSet presAssocID="{5F9EB647-B560-45FF-B56E-3C3194247DB1}" presName="titleText1" presStyleLbl="fgAcc0" presStyleIdx="0" presStyleCnt="1">
        <dgm:presLayoutVars>
          <dgm:chMax val="0"/>
          <dgm:chPref val="0"/>
        </dgm:presLayoutVars>
      </dgm:prSet>
      <dgm:spPr/>
    </dgm:pt>
    <dgm:pt modelId="{9E746474-E80A-4F06-93CA-8508483D2A09}" type="pres">
      <dgm:prSet presAssocID="{5F9EB647-B560-45FF-B56E-3C3194247DB1}" presName="rootConnector1" presStyleLbl="node1" presStyleIdx="0" presStyleCnt="3"/>
      <dgm:spPr/>
    </dgm:pt>
    <dgm:pt modelId="{AE43D210-C66F-4F58-9310-BF06EDF9F85B}" type="pres">
      <dgm:prSet presAssocID="{5F9EB647-B560-45FF-B56E-3C3194247DB1}" presName="hierChild2" presStyleCnt="0"/>
      <dgm:spPr/>
    </dgm:pt>
    <dgm:pt modelId="{45658F6B-2EA0-47BF-912F-DB6F328F8F4D}" type="pres">
      <dgm:prSet presAssocID="{0B3CDDF8-216B-4725-AEA6-82E6F69C2CB0}" presName="Name37" presStyleLbl="parChTrans1D2" presStyleIdx="0" presStyleCnt="3"/>
      <dgm:spPr/>
    </dgm:pt>
    <dgm:pt modelId="{EE34FD87-7521-4536-ABFB-1892A2315F94}" type="pres">
      <dgm:prSet presAssocID="{B6990E7A-D232-4043-939A-C558B52205BF}" presName="hierRoot2" presStyleCnt="0">
        <dgm:presLayoutVars>
          <dgm:hierBranch val="init"/>
        </dgm:presLayoutVars>
      </dgm:prSet>
      <dgm:spPr/>
    </dgm:pt>
    <dgm:pt modelId="{2950BEEE-4584-4C7C-B463-04AAED4A91D2}" type="pres">
      <dgm:prSet presAssocID="{B6990E7A-D232-4043-939A-C558B52205BF}" presName="rootComposite" presStyleCnt="0"/>
      <dgm:spPr/>
    </dgm:pt>
    <dgm:pt modelId="{4623DD59-1624-46ED-AFAB-347278746F99}" type="pres">
      <dgm:prSet presAssocID="{B6990E7A-D232-4043-939A-C558B52205BF}" presName="rootText" presStyleLbl="node1" presStyleIdx="0" presStyleCnt="3">
        <dgm:presLayoutVars>
          <dgm:chMax/>
          <dgm:chPref val="3"/>
        </dgm:presLayoutVars>
      </dgm:prSet>
      <dgm:spPr/>
    </dgm:pt>
    <dgm:pt modelId="{CA84BC3E-D333-4D7E-8211-E759F23653E9}" type="pres">
      <dgm:prSet presAssocID="{B6990E7A-D232-4043-939A-C558B52205BF}" presName="titleText2" presStyleLbl="fgAcc1" presStyleIdx="0" presStyleCnt="3" custLinFactNeighborY="45020">
        <dgm:presLayoutVars>
          <dgm:chMax val="0"/>
          <dgm:chPref val="0"/>
        </dgm:presLayoutVars>
      </dgm:prSet>
      <dgm:spPr/>
    </dgm:pt>
    <dgm:pt modelId="{74C0B90E-8603-4598-A37F-3C09B3C49FB4}" type="pres">
      <dgm:prSet presAssocID="{B6990E7A-D232-4043-939A-C558B52205BF}" presName="rootConnector" presStyleLbl="node2" presStyleIdx="0" presStyleCnt="0"/>
      <dgm:spPr/>
    </dgm:pt>
    <dgm:pt modelId="{DE83E1AA-4304-4188-BED4-1D566A513663}" type="pres">
      <dgm:prSet presAssocID="{B6990E7A-D232-4043-939A-C558B52205BF}" presName="hierChild4" presStyleCnt="0"/>
      <dgm:spPr/>
    </dgm:pt>
    <dgm:pt modelId="{A017E6D5-40EA-4426-AF0F-8D9A82E2A883}" type="pres">
      <dgm:prSet presAssocID="{B6990E7A-D232-4043-939A-C558B52205BF}" presName="hierChild5" presStyleCnt="0"/>
      <dgm:spPr/>
    </dgm:pt>
    <dgm:pt modelId="{553DB9F6-818E-4A17-8B69-D9F016AB5D1E}" type="pres">
      <dgm:prSet presAssocID="{531BF051-7282-476F-A2A6-02F327FE515B}" presName="Name37" presStyleLbl="parChTrans1D2" presStyleIdx="1" presStyleCnt="3"/>
      <dgm:spPr/>
    </dgm:pt>
    <dgm:pt modelId="{2C9C8EF0-CE42-4C43-B473-00DADE7A4440}" type="pres">
      <dgm:prSet presAssocID="{519B9987-A67D-4889-82EE-06E75F3CA99E}" presName="hierRoot2" presStyleCnt="0">
        <dgm:presLayoutVars>
          <dgm:hierBranch val="init"/>
        </dgm:presLayoutVars>
      </dgm:prSet>
      <dgm:spPr/>
    </dgm:pt>
    <dgm:pt modelId="{C76E2FA4-226F-4DAC-81D0-A3806EF373E6}" type="pres">
      <dgm:prSet presAssocID="{519B9987-A67D-4889-82EE-06E75F3CA99E}" presName="rootComposite" presStyleCnt="0"/>
      <dgm:spPr/>
    </dgm:pt>
    <dgm:pt modelId="{EFD5E988-AE2D-4CB5-AF2D-573CADE66C74}" type="pres">
      <dgm:prSet presAssocID="{519B9987-A67D-4889-82EE-06E75F3CA99E}" presName="rootText" presStyleLbl="node1" presStyleIdx="1" presStyleCnt="3" custScaleY="104550">
        <dgm:presLayoutVars>
          <dgm:chMax/>
          <dgm:chPref val="3"/>
        </dgm:presLayoutVars>
      </dgm:prSet>
      <dgm:spPr/>
    </dgm:pt>
    <dgm:pt modelId="{762F21ED-30B2-49AA-A275-B3F2878F80A3}" type="pres">
      <dgm:prSet presAssocID="{519B9987-A67D-4889-82EE-06E75F3CA99E}" presName="titleText2" presStyleLbl="fgAcc1" presStyleIdx="1" presStyleCnt="3" custLinFactNeighborY="45020">
        <dgm:presLayoutVars>
          <dgm:chMax val="0"/>
          <dgm:chPref val="0"/>
        </dgm:presLayoutVars>
      </dgm:prSet>
      <dgm:spPr/>
    </dgm:pt>
    <dgm:pt modelId="{E6AC80E8-6C42-42EF-94FC-DE0784D7D357}" type="pres">
      <dgm:prSet presAssocID="{519B9987-A67D-4889-82EE-06E75F3CA99E}" presName="rootConnector" presStyleLbl="node2" presStyleIdx="0" presStyleCnt="0"/>
      <dgm:spPr/>
    </dgm:pt>
    <dgm:pt modelId="{23A0374D-9537-4ED7-AEFA-F524CCD7E1C4}" type="pres">
      <dgm:prSet presAssocID="{519B9987-A67D-4889-82EE-06E75F3CA99E}" presName="hierChild4" presStyleCnt="0"/>
      <dgm:spPr/>
    </dgm:pt>
    <dgm:pt modelId="{438F785C-EE57-4647-ACFD-94E06FBEE2DE}" type="pres">
      <dgm:prSet presAssocID="{519B9987-A67D-4889-82EE-06E75F3CA99E}" presName="hierChild5" presStyleCnt="0"/>
      <dgm:spPr/>
    </dgm:pt>
    <dgm:pt modelId="{CB716793-32E8-4C02-82AE-7F18D1FB55D3}" type="pres">
      <dgm:prSet presAssocID="{11245E8E-3EC5-490E-B954-98E8EC2B469A}" presName="Name37" presStyleLbl="parChTrans1D2" presStyleIdx="2" presStyleCnt="3"/>
      <dgm:spPr/>
    </dgm:pt>
    <dgm:pt modelId="{00B347D2-75C9-4AFA-B7C8-98C260D3B12E}" type="pres">
      <dgm:prSet presAssocID="{B99561B4-F60B-4B1B-869D-9EAB7216C120}" presName="hierRoot2" presStyleCnt="0">
        <dgm:presLayoutVars>
          <dgm:hierBranch val="init"/>
        </dgm:presLayoutVars>
      </dgm:prSet>
      <dgm:spPr/>
    </dgm:pt>
    <dgm:pt modelId="{B5E47334-2213-4348-88C0-B222AF761E15}" type="pres">
      <dgm:prSet presAssocID="{B99561B4-F60B-4B1B-869D-9EAB7216C120}" presName="rootComposite" presStyleCnt="0"/>
      <dgm:spPr/>
    </dgm:pt>
    <dgm:pt modelId="{30FE0859-3D74-490C-86E5-5EA8EF3AED17}" type="pres">
      <dgm:prSet presAssocID="{B99561B4-F60B-4B1B-869D-9EAB7216C120}" presName="rootText" presStyleLbl="node1" presStyleIdx="2" presStyleCnt="3">
        <dgm:presLayoutVars>
          <dgm:chMax/>
          <dgm:chPref val="3"/>
        </dgm:presLayoutVars>
      </dgm:prSet>
      <dgm:spPr/>
    </dgm:pt>
    <dgm:pt modelId="{56D103A6-5CB5-457C-B9A7-A60B67314667}" type="pres">
      <dgm:prSet presAssocID="{B99561B4-F60B-4B1B-869D-9EAB7216C120}" presName="titleText2" presStyleLbl="fgAcc1" presStyleIdx="2" presStyleCnt="3" custLinFactNeighborY="45020">
        <dgm:presLayoutVars>
          <dgm:chMax val="0"/>
          <dgm:chPref val="0"/>
        </dgm:presLayoutVars>
      </dgm:prSet>
      <dgm:spPr/>
    </dgm:pt>
    <dgm:pt modelId="{E0AE4D31-9408-480C-A800-E28A80AACFB0}" type="pres">
      <dgm:prSet presAssocID="{B99561B4-F60B-4B1B-869D-9EAB7216C120}" presName="rootConnector" presStyleLbl="node2" presStyleIdx="0" presStyleCnt="0"/>
      <dgm:spPr/>
    </dgm:pt>
    <dgm:pt modelId="{5225AC31-28C4-460E-951A-BEBD9071F81F}" type="pres">
      <dgm:prSet presAssocID="{B99561B4-F60B-4B1B-869D-9EAB7216C120}" presName="hierChild4" presStyleCnt="0"/>
      <dgm:spPr/>
    </dgm:pt>
    <dgm:pt modelId="{E2467084-F24D-427A-BB40-C1B20C63211D}" type="pres">
      <dgm:prSet presAssocID="{B99561B4-F60B-4B1B-869D-9EAB7216C120}" presName="hierChild5" presStyleCnt="0"/>
      <dgm:spPr/>
    </dgm:pt>
    <dgm:pt modelId="{91BF430D-FC16-4885-88E0-7A82D0DC4256}" type="pres">
      <dgm:prSet presAssocID="{5F9EB647-B560-45FF-B56E-3C3194247DB1}" presName="hierChild3" presStyleCnt="0"/>
      <dgm:spPr/>
    </dgm:pt>
  </dgm:ptLst>
  <dgm:cxnLst>
    <dgm:cxn modelId="{B4B73605-ECA5-43F7-941F-B22C56BB5C23}" srcId="{5F9EB647-B560-45FF-B56E-3C3194247DB1}" destId="{519B9987-A67D-4889-82EE-06E75F3CA99E}" srcOrd="1" destOrd="0" parTransId="{531BF051-7282-476F-A2A6-02F327FE515B}" sibTransId="{5D25B993-C730-4473-ADA2-8F7C6201E09C}"/>
    <dgm:cxn modelId="{3D081808-DAA2-4DD5-8EA3-0BAE4BEA083B}" type="presOf" srcId="{56366E13-8558-4C1D-B62B-166D2B877759}" destId="{2B327B31-8091-4998-85B5-F4933D560821}" srcOrd="0" destOrd="0" presId="urn:microsoft.com/office/officeart/2008/layout/NameandTitleOrganizationalChart"/>
    <dgm:cxn modelId="{858F5C0C-B911-4B83-B139-D0C51162092B}" type="presOf" srcId="{519B9987-A67D-4889-82EE-06E75F3CA99E}" destId="{E6AC80E8-6C42-42EF-94FC-DE0784D7D357}" srcOrd="1" destOrd="0" presId="urn:microsoft.com/office/officeart/2008/layout/NameandTitleOrganizationalChart"/>
    <dgm:cxn modelId="{2F673C16-80B0-44AB-AB01-8455C95384B1}" type="presOf" srcId="{5F9EB647-B560-45FF-B56E-3C3194247DB1}" destId="{9E746474-E80A-4F06-93CA-8508483D2A09}" srcOrd="1" destOrd="0" presId="urn:microsoft.com/office/officeart/2008/layout/NameandTitleOrganizationalChart"/>
    <dgm:cxn modelId="{08F9DC27-9058-4F61-94BE-37702A7074FB}" type="presOf" srcId="{B6990E7A-D232-4043-939A-C558B52205BF}" destId="{4623DD59-1624-46ED-AFAB-347278746F99}" srcOrd="0" destOrd="0" presId="urn:microsoft.com/office/officeart/2008/layout/NameandTitleOrganizationalChart"/>
    <dgm:cxn modelId="{A08F7829-C3C9-48F8-8F95-BAD56EFDDE61}" type="presOf" srcId="{B99561B4-F60B-4B1B-869D-9EAB7216C120}" destId="{30FE0859-3D74-490C-86E5-5EA8EF3AED17}" srcOrd="0" destOrd="0" presId="urn:microsoft.com/office/officeart/2008/layout/NameandTitleOrganizationalChart"/>
    <dgm:cxn modelId="{32ED942E-6AC4-420B-BF62-87A9824CBC64}" srcId="{A7724576-86C8-4481-BDCE-03D93D5E6E2E}" destId="{5F9EB647-B560-45FF-B56E-3C3194247DB1}" srcOrd="0" destOrd="0" parTransId="{55385FD3-7502-4D9E-A62A-61B6F1923407}" sibTransId="{56366E13-8558-4C1D-B62B-166D2B877759}"/>
    <dgm:cxn modelId="{457A4131-A1A4-42C6-91CF-C3AB08E189A3}" srcId="{5F9EB647-B560-45FF-B56E-3C3194247DB1}" destId="{B99561B4-F60B-4B1B-869D-9EAB7216C120}" srcOrd="2" destOrd="0" parTransId="{11245E8E-3EC5-490E-B954-98E8EC2B469A}" sibTransId="{1AA46789-B87C-4BEC-9171-1D703114CF06}"/>
    <dgm:cxn modelId="{55826131-E618-4AD7-B66F-9A2927E8EDF4}" srcId="{5F9EB647-B560-45FF-B56E-3C3194247DB1}" destId="{B6990E7A-D232-4043-939A-C558B52205BF}" srcOrd="0" destOrd="0" parTransId="{0B3CDDF8-216B-4725-AEA6-82E6F69C2CB0}" sibTransId="{9FF8021D-6E1D-4724-85E6-4735989C5C1B}"/>
    <dgm:cxn modelId="{5D83A941-28FD-4DB1-A8F2-77A8505A75A9}" type="presOf" srcId="{B99561B4-F60B-4B1B-869D-9EAB7216C120}" destId="{E0AE4D31-9408-480C-A800-E28A80AACFB0}" srcOrd="1" destOrd="0" presId="urn:microsoft.com/office/officeart/2008/layout/NameandTitleOrganizationalChart"/>
    <dgm:cxn modelId="{177D0242-7432-4388-876A-9D01BAA0B0F8}" type="presOf" srcId="{5D25B993-C730-4473-ADA2-8F7C6201E09C}" destId="{762F21ED-30B2-49AA-A275-B3F2878F80A3}" srcOrd="0" destOrd="0" presId="urn:microsoft.com/office/officeart/2008/layout/NameandTitleOrganizationalChart"/>
    <dgm:cxn modelId="{F8E5C744-EF91-40FE-970F-65D0547EB5A0}" type="presOf" srcId="{B6990E7A-D232-4043-939A-C558B52205BF}" destId="{74C0B90E-8603-4598-A37F-3C09B3C49FB4}" srcOrd="1" destOrd="0" presId="urn:microsoft.com/office/officeart/2008/layout/NameandTitleOrganizationalChart"/>
    <dgm:cxn modelId="{55B99075-8841-4461-B556-3B18D38487A2}" type="presOf" srcId="{0B3CDDF8-216B-4725-AEA6-82E6F69C2CB0}" destId="{45658F6B-2EA0-47BF-912F-DB6F328F8F4D}" srcOrd="0" destOrd="0" presId="urn:microsoft.com/office/officeart/2008/layout/NameandTitleOrganizationalChart"/>
    <dgm:cxn modelId="{FEE80385-871E-46A2-85F3-E656B012D2FC}" type="presOf" srcId="{5F9EB647-B560-45FF-B56E-3C3194247DB1}" destId="{B609A386-0D9D-44AD-A6E2-93F4B4435A33}" srcOrd="0" destOrd="0" presId="urn:microsoft.com/office/officeart/2008/layout/NameandTitleOrganizationalChart"/>
    <dgm:cxn modelId="{817F6087-0AE1-49FF-B1B4-C3A19A532645}" type="presOf" srcId="{A7724576-86C8-4481-BDCE-03D93D5E6E2E}" destId="{11E5EFF9-CEC5-4F0B-8531-110A57717855}" srcOrd="0" destOrd="0" presId="urn:microsoft.com/office/officeart/2008/layout/NameandTitleOrganizationalChart"/>
    <dgm:cxn modelId="{BBD059B2-6F14-4C73-B189-06FD5CE1067D}" type="presOf" srcId="{519B9987-A67D-4889-82EE-06E75F3CA99E}" destId="{EFD5E988-AE2D-4CB5-AF2D-573CADE66C74}" srcOrd="0" destOrd="0" presId="urn:microsoft.com/office/officeart/2008/layout/NameandTitleOrganizationalChart"/>
    <dgm:cxn modelId="{C7FA06C3-0706-47F7-A303-92D7A4A00FCE}" type="presOf" srcId="{9FF8021D-6E1D-4724-85E6-4735989C5C1B}" destId="{CA84BC3E-D333-4D7E-8211-E759F23653E9}" srcOrd="0" destOrd="0" presId="urn:microsoft.com/office/officeart/2008/layout/NameandTitleOrganizationalChart"/>
    <dgm:cxn modelId="{E09D2CF3-B8BA-4F79-8A27-2397D078E72F}" type="presOf" srcId="{11245E8E-3EC5-490E-B954-98E8EC2B469A}" destId="{CB716793-32E8-4C02-82AE-7F18D1FB55D3}" srcOrd="0" destOrd="0" presId="urn:microsoft.com/office/officeart/2008/layout/NameandTitleOrganizationalChart"/>
    <dgm:cxn modelId="{A9A8BAFE-4636-4E9E-9CA7-2CBEC81A17B4}" type="presOf" srcId="{1AA46789-B87C-4BEC-9171-1D703114CF06}" destId="{56D103A6-5CB5-457C-B9A7-A60B67314667}" srcOrd="0" destOrd="0" presId="urn:microsoft.com/office/officeart/2008/layout/NameandTitleOrganizationalChart"/>
    <dgm:cxn modelId="{361BE4FF-3F49-4003-B402-6F1FCF27AF4C}" type="presOf" srcId="{531BF051-7282-476F-A2A6-02F327FE515B}" destId="{553DB9F6-818E-4A17-8B69-D9F016AB5D1E}" srcOrd="0" destOrd="0" presId="urn:microsoft.com/office/officeart/2008/layout/NameandTitleOrganizationalChart"/>
    <dgm:cxn modelId="{14CB2055-BB83-4B4C-B642-35C95533D185}" type="presParOf" srcId="{11E5EFF9-CEC5-4F0B-8531-110A57717855}" destId="{EC6A077B-DC67-4E25-8686-E2890C883721}" srcOrd="0" destOrd="0" presId="urn:microsoft.com/office/officeart/2008/layout/NameandTitleOrganizationalChart"/>
    <dgm:cxn modelId="{B7153C23-9660-4A29-A54C-3DF3DB0A32B8}" type="presParOf" srcId="{EC6A077B-DC67-4E25-8686-E2890C883721}" destId="{09C3AFE9-0B9B-44C0-B2F6-DF5CAC7E92F3}" srcOrd="0" destOrd="0" presId="urn:microsoft.com/office/officeart/2008/layout/NameandTitleOrganizationalChart"/>
    <dgm:cxn modelId="{0BFD6FC8-3BA9-496A-8D5D-76C5031B9A35}" type="presParOf" srcId="{09C3AFE9-0B9B-44C0-B2F6-DF5CAC7E92F3}" destId="{B609A386-0D9D-44AD-A6E2-93F4B4435A33}" srcOrd="0" destOrd="0" presId="urn:microsoft.com/office/officeart/2008/layout/NameandTitleOrganizationalChart"/>
    <dgm:cxn modelId="{6F1F1BCE-E922-4816-9D06-B559163EF962}" type="presParOf" srcId="{09C3AFE9-0B9B-44C0-B2F6-DF5CAC7E92F3}" destId="{2B327B31-8091-4998-85B5-F4933D560821}" srcOrd="1" destOrd="0" presId="urn:microsoft.com/office/officeart/2008/layout/NameandTitleOrganizationalChart"/>
    <dgm:cxn modelId="{5FF992EB-CC21-4095-B4D6-9DCE4F2DF477}" type="presParOf" srcId="{09C3AFE9-0B9B-44C0-B2F6-DF5CAC7E92F3}" destId="{9E746474-E80A-4F06-93CA-8508483D2A09}" srcOrd="2" destOrd="0" presId="urn:microsoft.com/office/officeart/2008/layout/NameandTitleOrganizationalChart"/>
    <dgm:cxn modelId="{D1E8F61E-A01F-4078-9B3C-54348B9B08D0}" type="presParOf" srcId="{EC6A077B-DC67-4E25-8686-E2890C883721}" destId="{AE43D210-C66F-4F58-9310-BF06EDF9F85B}" srcOrd="1" destOrd="0" presId="urn:microsoft.com/office/officeart/2008/layout/NameandTitleOrganizationalChart"/>
    <dgm:cxn modelId="{BDFD4052-F689-480A-9FF7-146CF10173AC}" type="presParOf" srcId="{AE43D210-C66F-4F58-9310-BF06EDF9F85B}" destId="{45658F6B-2EA0-47BF-912F-DB6F328F8F4D}" srcOrd="0" destOrd="0" presId="urn:microsoft.com/office/officeart/2008/layout/NameandTitleOrganizationalChart"/>
    <dgm:cxn modelId="{8B22C125-7AEF-4D85-A69B-5A913ABE9579}" type="presParOf" srcId="{AE43D210-C66F-4F58-9310-BF06EDF9F85B}" destId="{EE34FD87-7521-4536-ABFB-1892A2315F94}" srcOrd="1" destOrd="0" presId="urn:microsoft.com/office/officeart/2008/layout/NameandTitleOrganizationalChart"/>
    <dgm:cxn modelId="{59F47B83-B008-4418-A00C-7ED83C1D6ADC}" type="presParOf" srcId="{EE34FD87-7521-4536-ABFB-1892A2315F94}" destId="{2950BEEE-4584-4C7C-B463-04AAED4A91D2}" srcOrd="0" destOrd="0" presId="urn:microsoft.com/office/officeart/2008/layout/NameandTitleOrganizationalChart"/>
    <dgm:cxn modelId="{B86FC635-1705-4EB6-85C8-BE10388F3826}" type="presParOf" srcId="{2950BEEE-4584-4C7C-B463-04AAED4A91D2}" destId="{4623DD59-1624-46ED-AFAB-347278746F99}" srcOrd="0" destOrd="0" presId="urn:microsoft.com/office/officeart/2008/layout/NameandTitleOrganizationalChart"/>
    <dgm:cxn modelId="{B9DB4E41-BD84-4D6E-B678-E1AF3177BA56}" type="presParOf" srcId="{2950BEEE-4584-4C7C-B463-04AAED4A91D2}" destId="{CA84BC3E-D333-4D7E-8211-E759F23653E9}" srcOrd="1" destOrd="0" presId="urn:microsoft.com/office/officeart/2008/layout/NameandTitleOrganizationalChart"/>
    <dgm:cxn modelId="{5A131C73-C263-4F8C-9E4D-B782F50A3459}" type="presParOf" srcId="{2950BEEE-4584-4C7C-B463-04AAED4A91D2}" destId="{74C0B90E-8603-4598-A37F-3C09B3C49FB4}" srcOrd="2" destOrd="0" presId="urn:microsoft.com/office/officeart/2008/layout/NameandTitleOrganizationalChart"/>
    <dgm:cxn modelId="{225C0D59-4632-469A-A7CB-54741BC4EF2C}" type="presParOf" srcId="{EE34FD87-7521-4536-ABFB-1892A2315F94}" destId="{DE83E1AA-4304-4188-BED4-1D566A513663}" srcOrd="1" destOrd="0" presId="urn:microsoft.com/office/officeart/2008/layout/NameandTitleOrganizationalChart"/>
    <dgm:cxn modelId="{3A26D9B2-86ED-4691-A86B-536EB1175A2E}" type="presParOf" srcId="{EE34FD87-7521-4536-ABFB-1892A2315F94}" destId="{A017E6D5-40EA-4426-AF0F-8D9A82E2A883}" srcOrd="2" destOrd="0" presId="urn:microsoft.com/office/officeart/2008/layout/NameandTitleOrganizationalChart"/>
    <dgm:cxn modelId="{40648709-BB9F-4324-89C1-6BF5E7442125}" type="presParOf" srcId="{AE43D210-C66F-4F58-9310-BF06EDF9F85B}" destId="{553DB9F6-818E-4A17-8B69-D9F016AB5D1E}" srcOrd="2" destOrd="0" presId="urn:microsoft.com/office/officeart/2008/layout/NameandTitleOrganizationalChart"/>
    <dgm:cxn modelId="{5AEB9AAB-CEC4-463E-B00E-B867DD6C9D28}" type="presParOf" srcId="{AE43D210-C66F-4F58-9310-BF06EDF9F85B}" destId="{2C9C8EF0-CE42-4C43-B473-00DADE7A4440}" srcOrd="3" destOrd="0" presId="urn:microsoft.com/office/officeart/2008/layout/NameandTitleOrganizationalChart"/>
    <dgm:cxn modelId="{CBEEA9E9-301B-4C53-B68B-44FEAEA0F79E}" type="presParOf" srcId="{2C9C8EF0-CE42-4C43-B473-00DADE7A4440}" destId="{C76E2FA4-226F-4DAC-81D0-A3806EF373E6}" srcOrd="0" destOrd="0" presId="urn:microsoft.com/office/officeart/2008/layout/NameandTitleOrganizationalChart"/>
    <dgm:cxn modelId="{7F3A03FE-622D-4ABB-87B5-3916A86FA209}" type="presParOf" srcId="{C76E2FA4-226F-4DAC-81D0-A3806EF373E6}" destId="{EFD5E988-AE2D-4CB5-AF2D-573CADE66C74}" srcOrd="0" destOrd="0" presId="urn:microsoft.com/office/officeart/2008/layout/NameandTitleOrganizationalChart"/>
    <dgm:cxn modelId="{A0697A9C-663F-42ED-A463-33504F592826}" type="presParOf" srcId="{C76E2FA4-226F-4DAC-81D0-A3806EF373E6}" destId="{762F21ED-30B2-49AA-A275-B3F2878F80A3}" srcOrd="1" destOrd="0" presId="urn:microsoft.com/office/officeart/2008/layout/NameandTitleOrganizationalChart"/>
    <dgm:cxn modelId="{2EF3C7B2-3607-47CB-9740-959ECC886AD4}" type="presParOf" srcId="{C76E2FA4-226F-4DAC-81D0-A3806EF373E6}" destId="{E6AC80E8-6C42-42EF-94FC-DE0784D7D357}" srcOrd="2" destOrd="0" presId="urn:microsoft.com/office/officeart/2008/layout/NameandTitleOrganizationalChart"/>
    <dgm:cxn modelId="{12483C3A-0A7F-487C-987A-4A0FCC51B9B7}" type="presParOf" srcId="{2C9C8EF0-CE42-4C43-B473-00DADE7A4440}" destId="{23A0374D-9537-4ED7-AEFA-F524CCD7E1C4}" srcOrd="1" destOrd="0" presId="urn:microsoft.com/office/officeart/2008/layout/NameandTitleOrganizationalChart"/>
    <dgm:cxn modelId="{2FD69028-E651-4CA0-A086-2E3DDA72DD4B}" type="presParOf" srcId="{2C9C8EF0-CE42-4C43-B473-00DADE7A4440}" destId="{438F785C-EE57-4647-ACFD-94E06FBEE2DE}" srcOrd="2" destOrd="0" presId="urn:microsoft.com/office/officeart/2008/layout/NameandTitleOrganizationalChart"/>
    <dgm:cxn modelId="{39D2B6B8-E591-4B37-9E2C-7ABEB4D49877}" type="presParOf" srcId="{AE43D210-C66F-4F58-9310-BF06EDF9F85B}" destId="{CB716793-32E8-4C02-82AE-7F18D1FB55D3}" srcOrd="4" destOrd="0" presId="urn:microsoft.com/office/officeart/2008/layout/NameandTitleOrganizationalChart"/>
    <dgm:cxn modelId="{CEE434B7-0018-4F50-B414-6D26825B9B5C}" type="presParOf" srcId="{AE43D210-C66F-4F58-9310-BF06EDF9F85B}" destId="{00B347D2-75C9-4AFA-B7C8-98C260D3B12E}" srcOrd="5" destOrd="0" presId="urn:microsoft.com/office/officeart/2008/layout/NameandTitleOrganizationalChart"/>
    <dgm:cxn modelId="{5E3E5498-FCD9-461B-84DB-A0E84990FDBD}" type="presParOf" srcId="{00B347D2-75C9-4AFA-B7C8-98C260D3B12E}" destId="{B5E47334-2213-4348-88C0-B222AF761E15}" srcOrd="0" destOrd="0" presId="urn:microsoft.com/office/officeart/2008/layout/NameandTitleOrganizationalChart"/>
    <dgm:cxn modelId="{5D43A2EA-7889-4B1E-B384-5D6874A4C1DD}" type="presParOf" srcId="{B5E47334-2213-4348-88C0-B222AF761E15}" destId="{30FE0859-3D74-490C-86E5-5EA8EF3AED17}" srcOrd="0" destOrd="0" presId="urn:microsoft.com/office/officeart/2008/layout/NameandTitleOrganizationalChart"/>
    <dgm:cxn modelId="{25AB27C0-9FD2-4596-B744-73EE15E9B40E}" type="presParOf" srcId="{B5E47334-2213-4348-88C0-B222AF761E15}" destId="{56D103A6-5CB5-457C-B9A7-A60B67314667}" srcOrd="1" destOrd="0" presId="urn:microsoft.com/office/officeart/2008/layout/NameandTitleOrganizationalChart"/>
    <dgm:cxn modelId="{7178E278-10AF-4AAE-9092-A7BC43D76FFF}" type="presParOf" srcId="{B5E47334-2213-4348-88C0-B222AF761E15}" destId="{E0AE4D31-9408-480C-A800-E28A80AACFB0}" srcOrd="2" destOrd="0" presId="urn:microsoft.com/office/officeart/2008/layout/NameandTitleOrganizationalChart"/>
    <dgm:cxn modelId="{57BC1E6D-DED3-4C76-8654-D67DD498AA24}" type="presParOf" srcId="{00B347D2-75C9-4AFA-B7C8-98C260D3B12E}" destId="{5225AC31-28C4-460E-951A-BEBD9071F81F}" srcOrd="1" destOrd="0" presId="urn:microsoft.com/office/officeart/2008/layout/NameandTitleOrganizationalChart"/>
    <dgm:cxn modelId="{270BFB7B-6A6B-47D9-A3A5-1732DD319915}" type="presParOf" srcId="{00B347D2-75C9-4AFA-B7C8-98C260D3B12E}" destId="{E2467084-F24D-427A-BB40-C1B20C63211D}" srcOrd="2" destOrd="0" presId="urn:microsoft.com/office/officeart/2008/layout/NameandTitleOrganizationalChart"/>
    <dgm:cxn modelId="{E4E0D245-0B13-4F99-A4E2-766174EA9CBD}" type="presParOf" srcId="{EC6A077B-DC67-4E25-8686-E2890C883721}" destId="{91BF430D-FC16-4885-88E0-7A82D0DC4256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724576-86C8-4481-BDCE-03D93D5E6E2E}" type="doc">
      <dgm:prSet loTypeId="urn:microsoft.com/office/officeart/2008/layout/NameandTitleOrganizationalChart" loCatId="hierarchy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5F9EB647-B560-45FF-B56E-3C3194247DB1}">
      <dgm:prSet phldrT="[Text]" custT="1"/>
      <dgm:spPr/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CEO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5385FD3-7502-4D9E-A62A-61B6F1923407}" type="parTrans" cxnId="{32ED942E-6AC4-420B-BF62-87A9824CBC64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6366E13-8558-4C1D-B62B-166D2B877759}" type="sibTrans" cxnId="{32ED942E-6AC4-420B-BF62-87A9824CBC64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6990E7A-D232-4043-939A-C558B52205BF}">
      <dgm:prSet phldrT="[Text]" custT="1"/>
      <dgm:spPr/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CIO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B3CDDF8-216B-4725-AEA6-82E6F69C2CB0}" type="parTrans" cxnId="{55826131-E618-4AD7-B66F-9A2927E8EDF4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FF8021D-6E1D-4724-85E6-4735989C5C1B}" type="sibTrans" cxnId="{55826131-E618-4AD7-B66F-9A2927E8EDF4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CCB56D4-CBDA-430B-A621-06178BB0BE3F}">
      <dgm:prSet custT="1"/>
      <dgm:spPr/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IG Manager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6748481-6132-48AF-8963-E1D10031A45B}" type="parTrans" cxnId="{39B980C1-D629-46BC-9103-A2AA735EBEF6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ACF6D8A-677D-42BF-BD3E-842F75C7AF04}" type="sibTrans" cxnId="{39B980C1-D629-46BC-9103-A2AA735EBEF6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EAEDA29-5E24-47E9-AED3-C88F293EEECD}">
      <dgm:prSet custT="1"/>
      <dgm:spPr>
        <a:solidFill>
          <a:schemeClr val="accent1"/>
        </a:solidFill>
      </dgm:spPr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IG Officer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2757708-F347-4075-B7FD-B655099F46E8}" type="parTrans" cxnId="{0CD73BF9-561E-49D8-8A88-F36003918A42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F68CEB5-F1FA-478E-940F-6E025EACD9A0}" type="sibTrans" cxnId="{0CD73BF9-561E-49D8-8A88-F36003918A42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125A155-847E-4C88-B04A-C370D739C95C}">
      <dgm:prSet custT="1"/>
      <dgm:spPr>
        <a:solidFill>
          <a:schemeClr val="accent1"/>
        </a:solidFill>
      </dgm:spPr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Technology Support Officer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E61912E-6783-4E4D-AF21-BA31A0022A1E}" type="parTrans" cxnId="{8E3149CC-1DD5-4D14-B565-9F4A25727CB7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086179C-80EB-43F3-8D59-2571C75D31E1}" type="sibTrans" cxnId="{8E3149CC-1DD5-4D14-B565-9F4A25727CB7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53A3FF1-CF5F-4772-8F8C-10E7ECE2165D}">
      <dgm:prSet custT="1"/>
      <dgm:spPr>
        <a:solidFill>
          <a:schemeClr val="accent1"/>
        </a:solidFill>
      </dgm:spPr>
      <dgm:t>
        <a:bodyPr/>
        <a:lstStyle/>
        <a:p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Digital Delivery Lead</a:t>
          </a:r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D1515F0-074A-4E11-A660-9A5BC6BBDC54}" type="parTrans" cxnId="{9C3B05F6-7D8F-412A-AB94-BA668F128953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FE55191-B3FB-444D-BE3F-E66F89A9B908}" type="sibTrans" cxnId="{9C3B05F6-7D8F-412A-AB94-BA668F128953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5413C36-2E85-47C5-86A0-2AC95BF1010E}">
      <dgm:prSet custT="1"/>
      <dgm:spPr>
        <a:solidFill>
          <a:schemeClr val="accent1"/>
        </a:solidFill>
      </dgm:spPr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IG Officer (ADR)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1837F13-A557-4D08-AF87-F7DBAE6F3890}" type="parTrans" cxnId="{85D8D1B6-FAC7-48EF-B93A-00963290A862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6FD2D03-6477-4935-99C6-15F639BDF31D}" type="sibTrans" cxnId="{85D8D1B6-FAC7-48EF-B93A-00963290A862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339B4BB-F96C-4F46-A83A-1BCC28854E02}">
      <dgm:prSet custT="1"/>
      <dgm:spPr/>
      <dgm:t>
        <a:bodyPr/>
        <a:lstStyle/>
        <a:p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Content Designer</a:t>
          </a:r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52599E9-14FF-4070-9C87-07C86CAB7380}" type="parTrans" cxnId="{06509C4E-A499-4F17-B561-E1D7D1C60165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7327F43-977A-4E48-8890-1FFB6390E443}" type="sibTrans" cxnId="{06509C4E-A499-4F17-B561-E1D7D1C60165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1835A05-FE1A-4D2B-9762-DBB84A164D79}">
      <dgm:prSet custT="1"/>
      <dgm:spPr>
        <a:solidFill>
          <a:schemeClr val="accent1"/>
        </a:solidFill>
      </dgm:spPr>
      <dgm:t>
        <a:bodyPr/>
        <a:lstStyle/>
        <a:p>
          <a:r>
            <a:rPr lang="en-GB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Associate Product Manager</a:t>
          </a:r>
        </a:p>
      </dgm:t>
    </dgm:pt>
    <dgm:pt modelId="{9D231BFC-709B-4F3B-9584-F25FDCC2CF63}" type="parTrans" cxnId="{A15B1FC7-BD2A-4758-816C-1015E71739D3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6A410AE-6DBF-4F80-B311-C628EBC0505C}" type="sibTrans" cxnId="{A15B1FC7-BD2A-4758-816C-1015E71739D3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83939B5-5D92-4A4D-B7F6-E58CDBD99E08}">
      <dgm:prSet custT="1"/>
      <dgm:spPr/>
      <dgm:t>
        <a:bodyPr/>
        <a:lstStyle/>
        <a:p>
          <a:r>
            <a:rPr lang="en-GB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Service Owner</a:t>
          </a:r>
        </a:p>
      </dgm:t>
    </dgm:pt>
    <dgm:pt modelId="{9B93AC33-6CA9-42F2-BA3A-7C4B7EBBCD38}" type="parTrans" cxnId="{77152A05-314B-4576-9EAB-7E8B47533CF2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57D3C17-F68A-46AE-B752-DED8FB0574D9}" type="sibTrans" cxnId="{77152A05-314B-4576-9EAB-7E8B47533CF2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3F6BAB3-1A9A-4086-9EF3-D1346AFA92E0}">
      <dgm:prSet custT="1"/>
      <dgm:spPr/>
      <dgm:t>
        <a:bodyPr/>
        <a:lstStyle/>
        <a:p>
          <a:r>
            <a:rPr lang="en-GB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Panel Manager</a:t>
          </a:r>
        </a:p>
      </dgm:t>
    </dgm:pt>
    <dgm:pt modelId="{9ACF6886-016B-4341-8672-65A5A136DDB2}" type="parTrans" cxnId="{47021FE8-3A92-43DE-A793-77D43C76C306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D7E4590-47A1-4C2E-B347-63A77A34FCFF}" type="sibTrans" cxnId="{47021FE8-3A92-43DE-A793-77D43C76C306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1E5EFF9-CEC5-4F0B-8531-110A57717855}" type="pres">
      <dgm:prSet presAssocID="{A7724576-86C8-4481-BDCE-03D93D5E6E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C6A077B-DC67-4E25-8686-E2890C883721}" type="pres">
      <dgm:prSet presAssocID="{5F9EB647-B560-45FF-B56E-3C3194247DB1}" presName="hierRoot1" presStyleCnt="0">
        <dgm:presLayoutVars>
          <dgm:hierBranch val="init"/>
        </dgm:presLayoutVars>
      </dgm:prSet>
      <dgm:spPr/>
    </dgm:pt>
    <dgm:pt modelId="{09C3AFE9-0B9B-44C0-B2F6-DF5CAC7E92F3}" type="pres">
      <dgm:prSet presAssocID="{5F9EB647-B560-45FF-B56E-3C3194247DB1}" presName="rootComposite1" presStyleCnt="0"/>
      <dgm:spPr/>
    </dgm:pt>
    <dgm:pt modelId="{B609A386-0D9D-44AD-A6E2-93F4B4435A33}" type="pres">
      <dgm:prSet presAssocID="{5F9EB647-B560-45FF-B56E-3C3194247DB1}" presName="rootText1" presStyleLbl="node0" presStyleIdx="0" presStyleCnt="1">
        <dgm:presLayoutVars>
          <dgm:chMax/>
          <dgm:chPref val="3"/>
        </dgm:presLayoutVars>
      </dgm:prSet>
      <dgm:spPr/>
    </dgm:pt>
    <dgm:pt modelId="{2B327B31-8091-4998-85B5-F4933D560821}" type="pres">
      <dgm:prSet presAssocID="{5F9EB647-B560-45FF-B56E-3C3194247DB1}" presName="titleText1" presStyleLbl="fgAcc0" presStyleIdx="0" presStyleCnt="1">
        <dgm:presLayoutVars>
          <dgm:chMax val="0"/>
          <dgm:chPref val="0"/>
        </dgm:presLayoutVars>
      </dgm:prSet>
      <dgm:spPr/>
    </dgm:pt>
    <dgm:pt modelId="{9E746474-E80A-4F06-93CA-8508483D2A09}" type="pres">
      <dgm:prSet presAssocID="{5F9EB647-B560-45FF-B56E-3C3194247DB1}" presName="rootConnector1" presStyleLbl="node1" presStyleIdx="0" presStyleCnt="10"/>
      <dgm:spPr/>
    </dgm:pt>
    <dgm:pt modelId="{AE43D210-C66F-4F58-9310-BF06EDF9F85B}" type="pres">
      <dgm:prSet presAssocID="{5F9EB647-B560-45FF-B56E-3C3194247DB1}" presName="hierChild2" presStyleCnt="0"/>
      <dgm:spPr/>
    </dgm:pt>
    <dgm:pt modelId="{45658F6B-2EA0-47BF-912F-DB6F328F8F4D}" type="pres">
      <dgm:prSet presAssocID="{0B3CDDF8-216B-4725-AEA6-82E6F69C2CB0}" presName="Name37" presStyleLbl="parChTrans1D2" presStyleIdx="0" presStyleCnt="1"/>
      <dgm:spPr/>
    </dgm:pt>
    <dgm:pt modelId="{EE34FD87-7521-4536-ABFB-1892A2315F94}" type="pres">
      <dgm:prSet presAssocID="{B6990E7A-D232-4043-939A-C558B52205BF}" presName="hierRoot2" presStyleCnt="0">
        <dgm:presLayoutVars>
          <dgm:hierBranch val="init"/>
        </dgm:presLayoutVars>
      </dgm:prSet>
      <dgm:spPr/>
    </dgm:pt>
    <dgm:pt modelId="{2950BEEE-4584-4C7C-B463-04AAED4A91D2}" type="pres">
      <dgm:prSet presAssocID="{B6990E7A-D232-4043-939A-C558B52205BF}" presName="rootComposite" presStyleCnt="0"/>
      <dgm:spPr/>
    </dgm:pt>
    <dgm:pt modelId="{4623DD59-1624-46ED-AFAB-347278746F99}" type="pres">
      <dgm:prSet presAssocID="{B6990E7A-D232-4043-939A-C558B52205BF}" presName="rootText" presStyleLbl="node1" presStyleIdx="0" presStyleCnt="10">
        <dgm:presLayoutVars>
          <dgm:chMax/>
          <dgm:chPref val="3"/>
        </dgm:presLayoutVars>
      </dgm:prSet>
      <dgm:spPr/>
    </dgm:pt>
    <dgm:pt modelId="{CA84BC3E-D333-4D7E-8211-E759F23653E9}" type="pres">
      <dgm:prSet presAssocID="{B6990E7A-D232-4043-939A-C558B52205BF}" presName="titleText2" presStyleLbl="fgAcc1" presStyleIdx="0" presStyleCnt="10">
        <dgm:presLayoutVars>
          <dgm:chMax val="0"/>
          <dgm:chPref val="0"/>
        </dgm:presLayoutVars>
      </dgm:prSet>
      <dgm:spPr/>
    </dgm:pt>
    <dgm:pt modelId="{74C0B90E-8603-4598-A37F-3C09B3C49FB4}" type="pres">
      <dgm:prSet presAssocID="{B6990E7A-D232-4043-939A-C558B52205BF}" presName="rootConnector" presStyleLbl="node2" presStyleIdx="0" presStyleCnt="0"/>
      <dgm:spPr/>
    </dgm:pt>
    <dgm:pt modelId="{DE83E1AA-4304-4188-BED4-1D566A513663}" type="pres">
      <dgm:prSet presAssocID="{B6990E7A-D232-4043-939A-C558B52205BF}" presName="hierChild4" presStyleCnt="0"/>
      <dgm:spPr/>
    </dgm:pt>
    <dgm:pt modelId="{65509C37-0B1E-48AD-A394-6034DA995F27}" type="pres">
      <dgm:prSet presAssocID="{06748481-6132-48AF-8963-E1D10031A45B}" presName="Name37" presStyleLbl="parChTrans1D3" presStyleIdx="0" presStyleCnt="4"/>
      <dgm:spPr/>
    </dgm:pt>
    <dgm:pt modelId="{EEF5DB38-8882-4CFB-B686-81344A7CB9D2}" type="pres">
      <dgm:prSet presAssocID="{5CCB56D4-CBDA-430B-A621-06178BB0BE3F}" presName="hierRoot2" presStyleCnt="0">
        <dgm:presLayoutVars>
          <dgm:hierBranch val="init"/>
        </dgm:presLayoutVars>
      </dgm:prSet>
      <dgm:spPr/>
    </dgm:pt>
    <dgm:pt modelId="{C4C8B302-FDDF-4F7D-A266-A3E0A7CCE534}" type="pres">
      <dgm:prSet presAssocID="{5CCB56D4-CBDA-430B-A621-06178BB0BE3F}" presName="rootComposite" presStyleCnt="0"/>
      <dgm:spPr/>
    </dgm:pt>
    <dgm:pt modelId="{55265E0D-4909-4DD2-B2B2-B325E8301664}" type="pres">
      <dgm:prSet presAssocID="{5CCB56D4-CBDA-430B-A621-06178BB0BE3F}" presName="rootText" presStyleLbl="node1" presStyleIdx="1" presStyleCnt="10">
        <dgm:presLayoutVars>
          <dgm:chMax/>
          <dgm:chPref val="3"/>
        </dgm:presLayoutVars>
      </dgm:prSet>
      <dgm:spPr/>
    </dgm:pt>
    <dgm:pt modelId="{7BAB2CD8-54C2-4534-B490-F3788D648924}" type="pres">
      <dgm:prSet presAssocID="{5CCB56D4-CBDA-430B-A621-06178BB0BE3F}" presName="titleText2" presStyleLbl="fgAcc1" presStyleIdx="1" presStyleCnt="10" custLinFactNeighborY="21396">
        <dgm:presLayoutVars>
          <dgm:chMax val="0"/>
          <dgm:chPref val="0"/>
        </dgm:presLayoutVars>
      </dgm:prSet>
      <dgm:spPr/>
    </dgm:pt>
    <dgm:pt modelId="{DC81CF82-2182-447C-8759-8E9F678D08DC}" type="pres">
      <dgm:prSet presAssocID="{5CCB56D4-CBDA-430B-A621-06178BB0BE3F}" presName="rootConnector" presStyleLbl="node3" presStyleIdx="0" presStyleCnt="0"/>
      <dgm:spPr/>
    </dgm:pt>
    <dgm:pt modelId="{44F3ACEE-50B3-49AC-B6E5-BFD9D6B4302F}" type="pres">
      <dgm:prSet presAssocID="{5CCB56D4-CBDA-430B-A621-06178BB0BE3F}" presName="hierChild4" presStyleCnt="0"/>
      <dgm:spPr/>
    </dgm:pt>
    <dgm:pt modelId="{DB70F700-6DAD-4778-901D-8597EEBCCB7D}" type="pres">
      <dgm:prSet presAssocID="{12757708-F347-4075-B7FD-B655099F46E8}" presName="Name37" presStyleLbl="parChTrans1D4" presStyleIdx="0" presStyleCnt="5"/>
      <dgm:spPr/>
    </dgm:pt>
    <dgm:pt modelId="{C8AA5EF0-2580-4EEF-A040-EC5F1188D722}" type="pres">
      <dgm:prSet presAssocID="{0EAEDA29-5E24-47E9-AED3-C88F293EEECD}" presName="hierRoot2" presStyleCnt="0">
        <dgm:presLayoutVars>
          <dgm:hierBranch val="init"/>
        </dgm:presLayoutVars>
      </dgm:prSet>
      <dgm:spPr/>
    </dgm:pt>
    <dgm:pt modelId="{A8E63AA3-4204-460C-93B6-4FF809C21553}" type="pres">
      <dgm:prSet presAssocID="{0EAEDA29-5E24-47E9-AED3-C88F293EEECD}" presName="rootComposite" presStyleCnt="0"/>
      <dgm:spPr/>
    </dgm:pt>
    <dgm:pt modelId="{D66812CE-F458-45DE-B4AB-FAE0E600E3CC}" type="pres">
      <dgm:prSet presAssocID="{0EAEDA29-5E24-47E9-AED3-C88F293EEECD}" presName="rootText" presStyleLbl="node1" presStyleIdx="2" presStyleCnt="10">
        <dgm:presLayoutVars>
          <dgm:chMax/>
          <dgm:chPref val="3"/>
        </dgm:presLayoutVars>
      </dgm:prSet>
      <dgm:spPr/>
    </dgm:pt>
    <dgm:pt modelId="{5DC572D3-B42A-4F99-B0E2-AF65D2B44D39}" type="pres">
      <dgm:prSet presAssocID="{0EAEDA29-5E24-47E9-AED3-C88F293EEECD}" presName="titleText2" presStyleLbl="fgAcc1" presStyleIdx="2" presStyleCnt="10">
        <dgm:presLayoutVars>
          <dgm:chMax val="0"/>
          <dgm:chPref val="0"/>
        </dgm:presLayoutVars>
      </dgm:prSet>
      <dgm:spPr/>
    </dgm:pt>
    <dgm:pt modelId="{0904DF7F-7A98-4981-9F7F-FCC903982309}" type="pres">
      <dgm:prSet presAssocID="{0EAEDA29-5E24-47E9-AED3-C88F293EEECD}" presName="rootConnector" presStyleLbl="node4" presStyleIdx="0" presStyleCnt="0"/>
      <dgm:spPr/>
    </dgm:pt>
    <dgm:pt modelId="{FE600AAA-306A-4BAE-981E-1975D811CD19}" type="pres">
      <dgm:prSet presAssocID="{0EAEDA29-5E24-47E9-AED3-C88F293EEECD}" presName="hierChild4" presStyleCnt="0"/>
      <dgm:spPr/>
    </dgm:pt>
    <dgm:pt modelId="{B2681768-66D8-4DDD-8982-A9293882B753}" type="pres">
      <dgm:prSet presAssocID="{0EAEDA29-5E24-47E9-AED3-C88F293EEECD}" presName="hierChild5" presStyleCnt="0"/>
      <dgm:spPr/>
    </dgm:pt>
    <dgm:pt modelId="{1D5B0A76-7FB9-4C02-9360-D432A3817AB6}" type="pres">
      <dgm:prSet presAssocID="{81837F13-A557-4D08-AF87-F7DBAE6F3890}" presName="Name37" presStyleLbl="parChTrans1D4" presStyleIdx="1" presStyleCnt="5"/>
      <dgm:spPr/>
    </dgm:pt>
    <dgm:pt modelId="{833FA36F-FE19-441F-8282-B51A1D2AFC9F}" type="pres">
      <dgm:prSet presAssocID="{F5413C36-2E85-47C5-86A0-2AC95BF1010E}" presName="hierRoot2" presStyleCnt="0">
        <dgm:presLayoutVars>
          <dgm:hierBranch val="init"/>
        </dgm:presLayoutVars>
      </dgm:prSet>
      <dgm:spPr/>
    </dgm:pt>
    <dgm:pt modelId="{1273D08E-FEE2-4394-AE2C-596713665B28}" type="pres">
      <dgm:prSet presAssocID="{F5413C36-2E85-47C5-86A0-2AC95BF1010E}" presName="rootComposite" presStyleCnt="0"/>
      <dgm:spPr/>
    </dgm:pt>
    <dgm:pt modelId="{2F1B17B2-C0A0-442B-8797-37CCDE5E20C8}" type="pres">
      <dgm:prSet presAssocID="{F5413C36-2E85-47C5-86A0-2AC95BF1010E}" presName="rootText" presStyleLbl="node1" presStyleIdx="3" presStyleCnt="10">
        <dgm:presLayoutVars>
          <dgm:chMax/>
          <dgm:chPref val="3"/>
        </dgm:presLayoutVars>
      </dgm:prSet>
      <dgm:spPr/>
    </dgm:pt>
    <dgm:pt modelId="{9EDF10A6-B3CE-462C-85D3-B58CD2411FF6}" type="pres">
      <dgm:prSet presAssocID="{F5413C36-2E85-47C5-86A0-2AC95BF1010E}" presName="titleText2" presStyleLbl="fgAcc1" presStyleIdx="3" presStyleCnt="10">
        <dgm:presLayoutVars>
          <dgm:chMax val="0"/>
          <dgm:chPref val="0"/>
        </dgm:presLayoutVars>
      </dgm:prSet>
      <dgm:spPr/>
    </dgm:pt>
    <dgm:pt modelId="{0539CB1F-6107-49F6-B98F-8169F3179233}" type="pres">
      <dgm:prSet presAssocID="{F5413C36-2E85-47C5-86A0-2AC95BF1010E}" presName="rootConnector" presStyleLbl="node4" presStyleIdx="0" presStyleCnt="0"/>
      <dgm:spPr/>
    </dgm:pt>
    <dgm:pt modelId="{FB25F049-DAF4-475A-A8D4-7527D93CBDD8}" type="pres">
      <dgm:prSet presAssocID="{F5413C36-2E85-47C5-86A0-2AC95BF1010E}" presName="hierChild4" presStyleCnt="0"/>
      <dgm:spPr/>
    </dgm:pt>
    <dgm:pt modelId="{A7FB10EC-4993-45DD-8ABE-74821BED8842}" type="pres">
      <dgm:prSet presAssocID="{F5413C36-2E85-47C5-86A0-2AC95BF1010E}" presName="hierChild5" presStyleCnt="0"/>
      <dgm:spPr/>
    </dgm:pt>
    <dgm:pt modelId="{1BBFAB4F-4D48-499D-AFCA-D6401B7F69EC}" type="pres">
      <dgm:prSet presAssocID="{5CCB56D4-CBDA-430B-A621-06178BB0BE3F}" presName="hierChild5" presStyleCnt="0"/>
      <dgm:spPr/>
    </dgm:pt>
    <dgm:pt modelId="{C707CCF4-9E39-40D1-9993-8B4884BFCE39}" type="pres">
      <dgm:prSet presAssocID="{1E61912E-6783-4E4D-AF21-BA31A0022A1E}" presName="Name37" presStyleLbl="parChTrans1D3" presStyleIdx="1" presStyleCnt="4"/>
      <dgm:spPr/>
    </dgm:pt>
    <dgm:pt modelId="{0DC56280-5863-4549-8A57-A73E4B226B2F}" type="pres">
      <dgm:prSet presAssocID="{0125A155-847E-4C88-B04A-C370D739C95C}" presName="hierRoot2" presStyleCnt="0">
        <dgm:presLayoutVars>
          <dgm:hierBranch val="init"/>
        </dgm:presLayoutVars>
      </dgm:prSet>
      <dgm:spPr/>
    </dgm:pt>
    <dgm:pt modelId="{1DF1A072-45DD-4120-B786-E6B3D53AE566}" type="pres">
      <dgm:prSet presAssocID="{0125A155-847E-4C88-B04A-C370D739C95C}" presName="rootComposite" presStyleCnt="0"/>
      <dgm:spPr/>
    </dgm:pt>
    <dgm:pt modelId="{E8F1E188-D475-4400-A039-1C356C683ED7}" type="pres">
      <dgm:prSet presAssocID="{0125A155-847E-4C88-B04A-C370D739C95C}" presName="rootText" presStyleLbl="node1" presStyleIdx="4" presStyleCnt="10">
        <dgm:presLayoutVars>
          <dgm:chMax/>
          <dgm:chPref val="3"/>
        </dgm:presLayoutVars>
      </dgm:prSet>
      <dgm:spPr/>
    </dgm:pt>
    <dgm:pt modelId="{D3B0DF86-AC13-4BB1-B0C2-7469BAAB82CE}" type="pres">
      <dgm:prSet presAssocID="{0125A155-847E-4C88-B04A-C370D739C95C}" presName="titleText2" presStyleLbl="fgAcc1" presStyleIdx="4" presStyleCnt="10" custLinFactNeighborY="21396">
        <dgm:presLayoutVars>
          <dgm:chMax val="0"/>
          <dgm:chPref val="0"/>
        </dgm:presLayoutVars>
      </dgm:prSet>
      <dgm:spPr/>
    </dgm:pt>
    <dgm:pt modelId="{91FF1872-67CC-48D2-9ACE-4BFBF52CED29}" type="pres">
      <dgm:prSet presAssocID="{0125A155-847E-4C88-B04A-C370D739C95C}" presName="rootConnector" presStyleLbl="node3" presStyleIdx="0" presStyleCnt="0"/>
      <dgm:spPr/>
    </dgm:pt>
    <dgm:pt modelId="{8F251A6F-1949-4D16-92C6-394A3D7E848D}" type="pres">
      <dgm:prSet presAssocID="{0125A155-847E-4C88-B04A-C370D739C95C}" presName="hierChild4" presStyleCnt="0"/>
      <dgm:spPr/>
    </dgm:pt>
    <dgm:pt modelId="{BFE0D2F3-B39C-46B8-B93B-F19E2EF24AE8}" type="pres">
      <dgm:prSet presAssocID="{0125A155-847E-4C88-B04A-C370D739C95C}" presName="hierChild5" presStyleCnt="0"/>
      <dgm:spPr/>
    </dgm:pt>
    <dgm:pt modelId="{3107B34D-2AD3-4868-9869-E64D2FB3CDDC}" type="pres">
      <dgm:prSet presAssocID="{6D1515F0-074A-4E11-A660-9A5BC6BBDC54}" presName="Name37" presStyleLbl="parChTrans1D3" presStyleIdx="2" presStyleCnt="4"/>
      <dgm:spPr/>
    </dgm:pt>
    <dgm:pt modelId="{D3AF6FD4-0E10-45AD-9B62-4BC8AC672900}" type="pres">
      <dgm:prSet presAssocID="{A53A3FF1-CF5F-4772-8F8C-10E7ECE2165D}" presName="hierRoot2" presStyleCnt="0">
        <dgm:presLayoutVars>
          <dgm:hierBranch val="init"/>
        </dgm:presLayoutVars>
      </dgm:prSet>
      <dgm:spPr/>
    </dgm:pt>
    <dgm:pt modelId="{04C8AE79-DD06-454F-B585-9E0208F16CF5}" type="pres">
      <dgm:prSet presAssocID="{A53A3FF1-CF5F-4772-8F8C-10E7ECE2165D}" presName="rootComposite" presStyleCnt="0"/>
      <dgm:spPr/>
    </dgm:pt>
    <dgm:pt modelId="{BB1D6C9C-C38D-46C3-9D1A-51A2F1322DE8}" type="pres">
      <dgm:prSet presAssocID="{A53A3FF1-CF5F-4772-8F8C-10E7ECE2165D}" presName="rootText" presStyleLbl="node1" presStyleIdx="5" presStyleCnt="10">
        <dgm:presLayoutVars>
          <dgm:chMax/>
          <dgm:chPref val="3"/>
        </dgm:presLayoutVars>
      </dgm:prSet>
      <dgm:spPr/>
    </dgm:pt>
    <dgm:pt modelId="{934613A8-EAA5-470F-8FC8-F4E981942D81}" type="pres">
      <dgm:prSet presAssocID="{A53A3FF1-CF5F-4772-8F8C-10E7ECE2165D}" presName="titleText2" presStyleLbl="fgAcc1" presStyleIdx="5" presStyleCnt="10" custScaleX="122057" custLinFactNeighborY="21396">
        <dgm:presLayoutVars>
          <dgm:chMax val="0"/>
          <dgm:chPref val="0"/>
        </dgm:presLayoutVars>
      </dgm:prSet>
      <dgm:spPr/>
    </dgm:pt>
    <dgm:pt modelId="{68CCC9EA-5107-4FF5-AA7E-F12A506B5FA8}" type="pres">
      <dgm:prSet presAssocID="{A53A3FF1-CF5F-4772-8F8C-10E7ECE2165D}" presName="rootConnector" presStyleLbl="node3" presStyleIdx="0" presStyleCnt="0"/>
      <dgm:spPr/>
    </dgm:pt>
    <dgm:pt modelId="{1B6CF23B-A2D4-4193-842D-15AB3A42C254}" type="pres">
      <dgm:prSet presAssocID="{A53A3FF1-CF5F-4772-8F8C-10E7ECE2165D}" presName="hierChild4" presStyleCnt="0"/>
      <dgm:spPr/>
    </dgm:pt>
    <dgm:pt modelId="{6073D7AE-BA78-4561-88BE-D84C0DFCE28F}" type="pres">
      <dgm:prSet presAssocID="{D52599E9-14FF-4070-9C87-07C86CAB7380}" presName="Name37" presStyleLbl="parChTrans1D4" presStyleIdx="2" presStyleCnt="5"/>
      <dgm:spPr/>
    </dgm:pt>
    <dgm:pt modelId="{E5A188FB-DD7C-4B7A-AA96-67502FFF7558}" type="pres">
      <dgm:prSet presAssocID="{F339B4BB-F96C-4F46-A83A-1BCC28854E02}" presName="hierRoot2" presStyleCnt="0">
        <dgm:presLayoutVars>
          <dgm:hierBranch val="init"/>
        </dgm:presLayoutVars>
      </dgm:prSet>
      <dgm:spPr/>
    </dgm:pt>
    <dgm:pt modelId="{6D6460C2-EF03-4AAD-A1CF-BDBE0151AA5D}" type="pres">
      <dgm:prSet presAssocID="{F339B4BB-F96C-4F46-A83A-1BCC28854E02}" presName="rootComposite" presStyleCnt="0"/>
      <dgm:spPr/>
    </dgm:pt>
    <dgm:pt modelId="{4C5EBCA8-9B12-4DBB-A6F0-A1F6E09BECFA}" type="pres">
      <dgm:prSet presAssocID="{F339B4BB-F96C-4F46-A83A-1BCC28854E02}" presName="rootText" presStyleLbl="node1" presStyleIdx="6" presStyleCnt="10">
        <dgm:presLayoutVars>
          <dgm:chMax/>
          <dgm:chPref val="3"/>
        </dgm:presLayoutVars>
      </dgm:prSet>
      <dgm:spPr/>
    </dgm:pt>
    <dgm:pt modelId="{BF2BC249-14B3-448C-9EA6-EF23B039BAE2}" type="pres">
      <dgm:prSet presAssocID="{F339B4BB-F96C-4F46-A83A-1BCC28854E02}" presName="titleText2" presStyleLbl="fgAcc1" presStyleIdx="6" presStyleCnt="10">
        <dgm:presLayoutVars>
          <dgm:chMax val="0"/>
          <dgm:chPref val="0"/>
        </dgm:presLayoutVars>
      </dgm:prSet>
      <dgm:spPr/>
    </dgm:pt>
    <dgm:pt modelId="{A19F3B8A-8166-4C9E-B83B-BE6DE11EF9DD}" type="pres">
      <dgm:prSet presAssocID="{F339B4BB-F96C-4F46-A83A-1BCC28854E02}" presName="rootConnector" presStyleLbl="node4" presStyleIdx="0" presStyleCnt="0"/>
      <dgm:spPr/>
    </dgm:pt>
    <dgm:pt modelId="{0F1C6247-A617-4946-B439-B29DC50890B8}" type="pres">
      <dgm:prSet presAssocID="{F339B4BB-F96C-4F46-A83A-1BCC28854E02}" presName="hierChild4" presStyleCnt="0"/>
      <dgm:spPr/>
    </dgm:pt>
    <dgm:pt modelId="{7EBE8E13-4307-4F33-98D3-A1388331F853}" type="pres">
      <dgm:prSet presAssocID="{F339B4BB-F96C-4F46-A83A-1BCC28854E02}" presName="hierChild5" presStyleCnt="0"/>
      <dgm:spPr/>
    </dgm:pt>
    <dgm:pt modelId="{071686AF-2BCA-4795-B37E-B1ADCB7CE052}" type="pres">
      <dgm:prSet presAssocID="{9D231BFC-709B-4F3B-9584-F25FDCC2CF63}" presName="Name37" presStyleLbl="parChTrans1D4" presStyleIdx="3" presStyleCnt="5"/>
      <dgm:spPr/>
    </dgm:pt>
    <dgm:pt modelId="{44356CBE-7A64-45E3-A85E-BB0C0E2AE86B}" type="pres">
      <dgm:prSet presAssocID="{41835A05-FE1A-4D2B-9762-DBB84A164D79}" presName="hierRoot2" presStyleCnt="0">
        <dgm:presLayoutVars>
          <dgm:hierBranch val="init"/>
        </dgm:presLayoutVars>
      </dgm:prSet>
      <dgm:spPr/>
    </dgm:pt>
    <dgm:pt modelId="{0146EDDF-2127-498B-9921-166FD9FD6A17}" type="pres">
      <dgm:prSet presAssocID="{41835A05-FE1A-4D2B-9762-DBB84A164D79}" presName="rootComposite" presStyleCnt="0"/>
      <dgm:spPr/>
    </dgm:pt>
    <dgm:pt modelId="{C3B445CB-F14F-4839-8FDF-ADFF77091C0B}" type="pres">
      <dgm:prSet presAssocID="{41835A05-FE1A-4D2B-9762-DBB84A164D79}" presName="rootText" presStyleLbl="node1" presStyleIdx="7" presStyleCnt="10">
        <dgm:presLayoutVars>
          <dgm:chMax/>
          <dgm:chPref val="3"/>
        </dgm:presLayoutVars>
      </dgm:prSet>
      <dgm:spPr/>
    </dgm:pt>
    <dgm:pt modelId="{0D7F1B75-F999-41DE-8B62-C851D2E1EE04}" type="pres">
      <dgm:prSet presAssocID="{41835A05-FE1A-4D2B-9762-DBB84A164D79}" presName="titleText2" presStyleLbl="fgAcc1" presStyleIdx="7" presStyleCnt="10" custAng="10800000" custFlipVert="1" custScaleX="103229" custScaleY="106514">
        <dgm:presLayoutVars>
          <dgm:chMax val="0"/>
          <dgm:chPref val="0"/>
        </dgm:presLayoutVars>
      </dgm:prSet>
      <dgm:spPr/>
    </dgm:pt>
    <dgm:pt modelId="{1EE4AF02-DF52-4714-AC47-630A573B96BA}" type="pres">
      <dgm:prSet presAssocID="{41835A05-FE1A-4D2B-9762-DBB84A164D79}" presName="rootConnector" presStyleLbl="node4" presStyleIdx="0" presStyleCnt="0"/>
      <dgm:spPr/>
    </dgm:pt>
    <dgm:pt modelId="{47BA9F6F-DD20-47AF-BC33-278D484A1589}" type="pres">
      <dgm:prSet presAssocID="{41835A05-FE1A-4D2B-9762-DBB84A164D79}" presName="hierChild4" presStyleCnt="0"/>
      <dgm:spPr/>
    </dgm:pt>
    <dgm:pt modelId="{903C964F-01C3-4ACE-9690-37199EB00A65}" type="pres">
      <dgm:prSet presAssocID="{41835A05-FE1A-4D2B-9762-DBB84A164D79}" presName="hierChild5" presStyleCnt="0"/>
      <dgm:spPr/>
    </dgm:pt>
    <dgm:pt modelId="{E724221D-0EC5-4E2C-BCC1-805106C2355D}" type="pres">
      <dgm:prSet presAssocID="{A53A3FF1-CF5F-4772-8F8C-10E7ECE2165D}" presName="hierChild5" presStyleCnt="0"/>
      <dgm:spPr/>
    </dgm:pt>
    <dgm:pt modelId="{CC135F46-50C0-414B-8CB5-59B6E8F1DCBD}" type="pres">
      <dgm:prSet presAssocID="{9B93AC33-6CA9-42F2-BA3A-7C4B7EBBCD38}" presName="Name37" presStyleLbl="parChTrans1D3" presStyleIdx="3" presStyleCnt="4"/>
      <dgm:spPr/>
    </dgm:pt>
    <dgm:pt modelId="{5C9CF379-A567-4F17-AD5C-D3B259EC1E86}" type="pres">
      <dgm:prSet presAssocID="{483939B5-5D92-4A4D-B7F6-E58CDBD99E08}" presName="hierRoot2" presStyleCnt="0">
        <dgm:presLayoutVars>
          <dgm:hierBranch val="init"/>
        </dgm:presLayoutVars>
      </dgm:prSet>
      <dgm:spPr/>
    </dgm:pt>
    <dgm:pt modelId="{BCABABF3-6FD2-4CD3-A925-9BF0F1CF5F9E}" type="pres">
      <dgm:prSet presAssocID="{483939B5-5D92-4A4D-B7F6-E58CDBD99E08}" presName="rootComposite" presStyleCnt="0"/>
      <dgm:spPr/>
    </dgm:pt>
    <dgm:pt modelId="{CE8C5EBD-D92D-45B3-AD10-AD73BD9EB94A}" type="pres">
      <dgm:prSet presAssocID="{483939B5-5D92-4A4D-B7F6-E58CDBD99E08}" presName="rootText" presStyleLbl="node1" presStyleIdx="8" presStyleCnt="10">
        <dgm:presLayoutVars>
          <dgm:chMax/>
          <dgm:chPref val="3"/>
        </dgm:presLayoutVars>
      </dgm:prSet>
      <dgm:spPr/>
    </dgm:pt>
    <dgm:pt modelId="{45AEE78C-2E73-4F24-A176-8FC3C751802C}" type="pres">
      <dgm:prSet presAssocID="{483939B5-5D92-4A4D-B7F6-E58CDBD99E08}" presName="titleText2" presStyleLbl="fgAcc1" presStyleIdx="8" presStyleCnt="10">
        <dgm:presLayoutVars>
          <dgm:chMax val="0"/>
          <dgm:chPref val="0"/>
        </dgm:presLayoutVars>
      </dgm:prSet>
      <dgm:spPr/>
    </dgm:pt>
    <dgm:pt modelId="{2AA1DA5A-4B21-46FE-9EA2-C5E23B47A2F4}" type="pres">
      <dgm:prSet presAssocID="{483939B5-5D92-4A4D-B7F6-E58CDBD99E08}" presName="rootConnector" presStyleLbl="node3" presStyleIdx="0" presStyleCnt="0"/>
      <dgm:spPr/>
    </dgm:pt>
    <dgm:pt modelId="{554CC03B-7684-4914-A058-1F71B56E321A}" type="pres">
      <dgm:prSet presAssocID="{483939B5-5D92-4A4D-B7F6-E58CDBD99E08}" presName="hierChild4" presStyleCnt="0"/>
      <dgm:spPr/>
    </dgm:pt>
    <dgm:pt modelId="{868973A4-3010-43FF-AF43-89001E50E479}" type="pres">
      <dgm:prSet presAssocID="{9ACF6886-016B-4341-8672-65A5A136DDB2}" presName="Name37" presStyleLbl="parChTrans1D4" presStyleIdx="4" presStyleCnt="5"/>
      <dgm:spPr/>
    </dgm:pt>
    <dgm:pt modelId="{198DEE40-9447-4158-B363-35522FB97CB2}" type="pres">
      <dgm:prSet presAssocID="{A3F6BAB3-1A9A-4086-9EF3-D1346AFA92E0}" presName="hierRoot2" presStyleCnt="0">
        <dgm:presLayoutVars>
          <dgm:hierBranch val="init"/>
        </dgm:presLayoutVars>
      </dgm:prSet>
      <dgm:spPr/>
    </dgm:pt>
    <dgm:pt modelId="{FC41D872-BAED-40A6-A6A3-F4F85B5845AC}" type="pres">
      <dgm:prSet presAssocID="{A3F6BAB3-1A9A-4086-9EF3-D1346AFA92E0}" presName="rootComposite" presStyleCnt="0"/>
      <dgm:spPr/>
    </dgm:pt>
    <dgm:pt modelId="{A115CA90-A77E-4D6F-9BD9-CEF664E5FBAB}" type="pres">
      <dgm:prSet presAssocID="{A3F6BAB3-1A9A-4086-9EF3-D1346AFA92E0}" presName="rootText" presStyleLbl="node1" presStyleIdx="9" presStyleCnt="10">
        <dgm:presLayoutVars>
          <dgm:chMax/>
          <dgm:chPref val="3"/>
        </dgm:presLayoutVars>
      </dgm:prSet>
      <dgm:spPr/>
    </dgm:pt>
    <dgm:pt modelId="{83FE9175-F65F-404E-8839-38BF35757916}" type="pres">
      <dgm:prSet presAssocID="{A3F6BAB3-1A9A-4086-9EF3-D1346AFA92E0}" presName="titleText2" presStyleLbl="fgAcc1" presStyleIdx="9" presStyleCnt="10">
        <dgm:presLayoutVars>
          <dgm:chMax val="0"/>
          <dgm:chPref val="0"/>
        </dgm:presLayoutVars>
      </dgm:prSet>
      <dgm:spPr/>
    </dgm:pt>
    <dgm:pt modelId="{8BD97920-4B03-4F9A-AE66-82D94AA9F2FC}" type="pres">
      <dgm:prSet presAssocID="{A3F6BAB3-1A9A-4086-9EF3-D1346AFA92E0}" presName="rootConnector" presStyleLbl="node4" presStyleIdx="0" presStyleCnt="0"/>
      <dgm:spPr/>
    </dgm:pt>
    <dgm:pt modelId="{6D847D6B-236C-436F-9266-521BDCC4A0E5}" type="pres">
      <dgm:prSet presAssocID="{A3F6BAB3-1A9A-4086-9EF3-D1346AFA92E0}" presName="hierChild4" presStyleCnt="0"/>
      <dgm:spPr/>
    </dgm:pt>
    <dgm:pt modelId="{549267F6-54C7-4872-AA76-7FE3A47413D0}" type="pres">
      <dgm:prSet presAssocID="{A3F6BAB3-1A9A-4086-9EF3-D1346AFA92E0}" presName="hierChild5" presStyleCnt="0"/>
      <dgm:spPr/>
    </dgm:pt>
    <dgm:pt modelId="{3DB9BBC8-3BDC-49B8-9903-105C38A92C09}" type="pres">
      <dgm:prSet presAssocID="{483939B5-5D92-4A4D-B7F6-E58CDBD99E08}" presName="hierChild5" presStyleCnt="0"/>
      <dgm:spPr/>
    </dgm:pt>
    <dgm:pt modelId="{A017E6D5-40EA-4426-AF0F-8D9A82E2A883}" type="pres">
      <dgm:prSet presAssocID="{B6990E7A-D232-4043-939A-C558B52205BF}" presName="hierChild5" presStyleCnt="0"/>
      <dgm:spPr/>
    </dgm:pt>
    <dgm:pt modelId="{91BF430D-FC16-4885-88E0-7A82D0DC4256}" type="pres">
      <dgm:prSet presAssocID="{5F9EB647-B560-45FF-B56E-3C3194247DB1}" presName="hierChild3" presStyleCnt="0"/>
      <dgm:spPr/>
    </dgm:pt>
  </dgm:ptLst>
  <dgm:cxnLst>
    <dgm:cxn modelId="{67EAB400-77F8-443B-A0C4-831FB643CB3A}" type="presOf" srcId="{9D231BFC-709B-4F3B-9584-F25FDCC2CF63}" destId="{071686AF-2BCA-4795-B37E-B1ADCB7CE052}" srcOrd="0" destOrd="0" presId="urn:microsoft.com/office/officeart/2008/layout/NameandTitleOrganizationalChart"/>
    <dgm:cxn modelId="{77152A05-314B-4576-9EAB-7E8B47533CF2}" srcId="{B6990E7A-D232-4043-939A-C558B52205BF}" destId="{483939B5-5D92-4A4D-B7F6-E58CDBD99E08}" srcOrd="3" destOrd="0" parTransId="{9B93AC33-6CA9-42F2-BA3A-7C4B7EBBCD38}" sibTransId="{757D3C17-F68A-46AE-B752-DED8FB0574D9}"/>
    <dgm:cxn modelId="{0E0F0508-5A69-4AA3-B20C-E70E5A65FF6F}" type="presOf" srcId="{87327F43-977A-4E48-8890-1FFB6390E443}" destId="{BF2BC249-14B3-448C-9EA6-EF23B039BAE2}" srcOrd="0" destOrd="0" presId="urn:microsoft.com/office/officeart/2008/layout/NameandTitleOrganizationalChart"/>
    <dgm:cxn modelId="{3D081808-DAA2-4DD5-8EA3-0BAE4BEA083B}" type="presOf" srcId="{56366E13-8558-4C1D-B62B-166D2B877759}" destId="{2B327B31-8091-4998-85B5-F4933D560821}" srcOrd="0" destOrd="0" presId="urn:microsoft.com/office/officeart/2008/layout/NameandTitleOrganizationalChart"/>
    <dgm:cxn modelId="{288CC90D-9CF4-461E-85D9-FF8BA41FD969}" type="presOf" srcId="{2086179C-80EB-43F3-8D59-2571C75D31E1}" destId="{D3B0DF86-AC13-4BB1-B0C2-7469BAAB82CE}" srcOrd="0" destOrd="0" presId="urn:microsoft.com/office/officeart/2008/layout/NameandTitleOrganizationalChart"/>
    <dgm:cxn modelId="{50D64510-6643-4AD6-B355-9ABBE284DFE7}" type="presOf" srcId="{F339B4BB-F96C-4F46-A83A-1BCC28854E02}" destId="{4C5EBCA8-9B12-4DBB-A6F0-A1F6E09BECFA}" srcOrd="0" destOrd="0" presId="urn:microsoft.com/office/officeart/2008/layout/NameandTitleOrganizationalChart"/>
    <dgm:cxn modelId="{80E4DB11-F27F-4602-B3FD-28176E824A2E}" type="presOf" srcId="{66A410AE-6DBF-4F80-B311-C628EBC0505C}" destId="{0D7F1B75-F999-41DE-8B62-C851D2E1EE04}" srcOrd="0" destOrd="0" presId="urn:microsoft.com/office/officeart/2008/layout/NameandTitleOrganizationalChart"/>
    <dgm:cxn modelId="{2F673C16-80B0-44AB-AB01-8455C95384B1}" type="presOf" srcId="{5F9EB647-B560-45FF-B56E-3C3194247DB1}" destId="{9E746474-E80A-4F06-93CA-8508483D2A09}" srcOrd="1" destOrd="0" presId="urn:microsoft.com/office/officeart/2008/layout/NameandTitleOrganizationalChart"/>
    <dgm:cxn modelId="{E489C124-C003-456A-8572-7A6BD072102B}" type="presOf" srcId="{1E61912E-6783-4E4D-AF21-BA31A0022A1E}" destId="{C707CCF4-9E39-40D1-9993-8B4884BFCE39}" srcOrd="0" destOrd="0" presId="urn:microsoft.com/office/officeart/2008/layout/NameandTitleOrganizationalChart"/>
    <dgm:cxn modelId="{08F9DC27-9058-4F61-94BE-37702A7074FB}" type="presOf" srcId="{B6990E7A-D232-4043-939A-C558B52205BF}" destId="{4623DD59-1624-46ED-AFAB-347278746F99}" srcOrd="0" destOrd="0" presId="urn:microsoft.com/office/officeart/2008/layout/NameandTitleOrganizationalChart"/>
    <dgm:cxn modelId="{B70A822D-9586-4EC4-848D-189F575D9DB9}" type="presOf" srcId="{757D3C17-F68A-46AE-B752-DED8FB0574D9}" destId="{45AEE78C-2E73-4F24-A176-8FC3C751802C}" srcOrd="0" destOrd="0" presId="urn:microsoft.com/office/officeart/2008/layout/NameandTitleOrganizationalChart"/>
    <dgm:cxn modelId="{D292982D-EB83-46BC-998A-8E26B7DD36E0}" type="presOf" srcId="{56FD2D03-6477-4935-99C6-15F639BDF31D}" destId="{9EDF10A6-B3CE-462C-85D3-B58CD2411FF6}" srcOrd="0" destOrd="0" presId="urn:microsoft.com/office/officeart/2008/layout/NameandTitleOrganizationalChart"/>
    <dgm:cxn modelId="{32ED942E-6AC4-420B-BF62-87A9824CBC64}" srcId="{A7724576-86C8-4481-BDCE-03D93D5E6E2E}" destId="{5F9EB647-B560-45FF-B56E-3C3194247DB1}" srcOrd="0" destOrd="0" parTransId="{55385FD3-7502-4D9E-A62A-61B6F1923407}" sibTransId="{56366E13-8558-4C1D-B62B-166D2B877759}"/>
    <dgm:cxn modelId="{1C2EDE2F-AEE8-4FB2-852E-009FCD2F3076}" type="presOf" srcId="{A3F6BAB3-1A9A-4086-9EF3-D1346AFA92E0}" destId="{8BD97920-4B03-4F9A-AE66-82D94AA9F2FC}" srcOrd="1" destOrd="0" presId="urn:microsoft.com/office/officeart/2008/layout/NameandTitleOrganizationalChart"/>
    <dgm:cxn modelId="{55826131-E618-4AD7-B66F-9A2927E8EDF4}" srcId="{5F9EB647-B560-45FF-B56E-3C3194247DB1}" destId="{B6990E7A-D232-4043-939A-C558B52205BF}" srcOrd="0" destOrd="0" parTransId="{0B3CDDF8-216B-4725-AEA6-82E6F69C2CB0}" sibTransId="{9FF8021D-6E1D-4724-85E6-4735989C5C1B}"/>
    <dgm:cxn modelId="{E6DE7634-1C28-4F0F-B968-09C51DD78154}" type="presOf" srcId="{A53A3FF1-CF5F-4772-8F8C-10E7ECE2165D}" destId="{68CCC9EA-5107-4FF5-AA7E-F12A506B5FA8}" srcOrd="1" destOrd="0" presId="urn:microsoft.com/office/officeart/2008/layout/NameandTitleOrganizationalChart"/>
    <dgm:cxn modelId="{D89FAC3A-6BDC-45C7-869D-3386726D91B8}" type="presOf" srcId="{9ACF6886-016B-4341-8672-65A5A136DDB2}" destId="{868973A4-3010-43FF-AF43-89001E50E479}" srcOrd="0" destOrd="0" presId="urn:microsoft.com/office/officeart/2008/layout/NameandTitleOrganizationalChart"/>
    <dgm:cxn modelId="{ED681A3C-6EE2-4A1A-89FC-9959A8D6A856}" type="presOf" srcId="{0EAEDA29-5E24-47E9-AED3-C88F293EEECD}" destId="{D66812CE-F458-45DE-B4AB-FAE0E600E3CC}" srcOrd="0" destOrd="0" presId="urn:microsoft.com/office/officeart/2008/layout/NameandTitleOrganizationalChart"/>
    <dgm:cxn modelId="{B4125F5D-FFF2-46B4-A844-7DEDA9568280}" type="presOf" srcId="{483939B5-5D92-4A4D-B7F6-E58CDBD99E08}" destId="{CE8C5EBD-D92D-45B3-AD10-AD73BD9EB94A}" srcOrd="0" destOrd="0" presId="urn:microsoft.com/office/officeart/2008/layout/NameandTitleOrganizationalChart"/>
    <dgm:cxn modelId="{7C892E42-F428-4D7B-8776-1E6D61BC5F9C}" type="presOf" srcId="{A3F6BAB3-1A9A-4086-9EF3-D1346AFA92E0}" destId="{A115CA90-A77E-4D6F-9BD9-CEF664E5FBAB}" srcOrd="0" destOrd="0" presId="urn:microsoft.com/office/officeart/2008/layout/NameandTitleOrganizationalChart"/>
    <dgm:cxn modelId="{F8E5C744-EF91-40FE-970F-65D0547EB5A0}" type="presOf" srcId="{B6990E7A-D232-4043-939A-C558B52205BF}" destId="{74C0B90E-8603-4598-A37F-3C09B3C49FB4}" srcOrd="1" destOrd="0" presId="urn:microsoft.com/office/officeart/2008/layout/NameandTitleOrganizationalChart"/>
    <dgm:cxn modelId="{8489A946-AA54-445F-BE5F-7F775A633BB4}" type="presOf" srcId="{1FE55191-B3FB-444D-BE3F-E66F89A9B908}" destId="{934613A8-EAA5-470F-8FC8-F4E981942D81}" srcOrd="0" destOrd="0" presId="urn:microsoft.com/office/officeart/2008/layout/NameandTitleOrganizationalChart"/>
    <dgm:cxn modelId="{44291848-5FD5-4168-AA19-4F9CCEF78DAA}" type="presOf" srcId="{12757708-F347-4075-B7FD-B655099F46E8}" destId="{DB70F700-6DAD-4778-901D-8597EEBCCB7D}" srcOrd="0" destOrd="0" presId="urn:microsoft.com/office/officeart/2008/layout/NameandTitleOrganizationalChart"/>
    <dgm:cxn modelId="{84C1484A-F34B-4468-B362-8A8E04471D70}" type="presOf" srcId="{5CCB56D4-CBDA-430B-A621-06178BB0BE3F}" destId="{55265E0D-4909-4DD2-B2B2-B325E8301664}" srcOrd="0" destOrd="0" presId="urn:microsoft.com/office/officeart/2008/layout/NameandTitleOrganizationalChart"/>
    <dgm:cxn modelId="{06509C4E-A499-4F17-B561-E1D7D1C60165}" srcId="{A53A3FF1-CF5F-4772-8F8C-10E7ECE2165D}" destId="{F339B4BB-F96C-4F46-A83A-1BCC28854E02}" srcOrd="0" destOrd="0" parTransId="{D52599E9-14FF-4070-9C87-07C86CAB7380}" sibTransId="{87327F43-977A-4E48-8890-1FFB6390E443}"/>
    <dgm:cxn modelId="{715B5053-93FA-44A2-8EDC-6A7390FC02D6}" type="presOf" srcId="{F5413C36-2E85-47C5-86A0-2AC95BF1010E}" destId="{2F1B17B2-C0A0-442B-8797-37CCDE5E20C8}" srcOrd="0" destOrd="0" presId="urn:microsoft.com/office/officeart/2008/layout/NameandTitleOrganizationalChart"/>
    <dgm:cxn modelId="{55B99075-8841-4461-B556-3B18D38487A2}" type="presOf" srcId="{0B3CDDF8-216B-4725-AEA6-82E6F69C2CB0}" destId="{45658F6B-2EA0-47BF-912F-DB6F328F8F4D}" srcOrd="0" destOrd="0" presId="urn:microsoft.com/office/officeart/2008/layout/NameandTitleOrganizationalChart"/>
    <dgm:cxn modelId="{5F9EC876-D94B-4C72-9AEB-DD32D65D9E19}" type="presOf" srcId="{81837F13-A557-4D08-AF87-F7DBAE6F3890}" destId="{1D5B0A76-7FB9-4C02-9360-D432A3817AB6}" srcOrd="0" destOrd="0" presId="urn:microsoft.com/office/officeart/2008/layout/NameandTitleOrganizationalChart"/>
    <dgm:cxn modelId="{6943F580-8155-456C-B766-093BF335C1B6}" type="presOf" srcId="{0125A155-847E-4C88-B04A-C370D739C95C}" destId="{E8F1E188-D475-4400-A039-1C356C683ED7}" srcOrd="0" destOrd="0" presId="urn:microsoft.com/office/officeart/2008/layout/NameandTitleOrganizationalChart"/>
    <dgm:cxn modelId="{FEE80385-871E-46A2-85F3-E656B012D2FC}" type="presOf" srcId="{5F9EB647-B560-45FF-B56E-3C3194247DB1}" destId="{B609A386-0D9D-44AD-A6E2-93F4B4435A33}" srcOrd="0" destOrd="0" presId="urn:microsoft.com/office/officeart/2008/layout/NameandTitleOrganizationalChart"/>
    <dgm:cxn modelId="{3D6B2285-0130-45C2-B6C4-58065440024F}" type="presOf" srcId="{5ACF6D8A-677D-42BF-BD3E-842F75C7AF04}" destId="{7BAB2CD8-54C2-4534-B490-F3788D648924}" srcOrd="0" destOrd="0" presId="urn:microsoft.com/office/officeart/2008/layout/NameandTitleOrganizationalChart"/>
    <dgm:cxn modelId="{817F6087-0AE1-49FF-B1B4-C3A19A532645}" type="presOf" srcId="{A7724576-86C8-4481-BDCE-03D93D5E6E2E}" destId="{11E5EFF9-CEC5-4F0B-8531-110A57717855}" srcOrd="0" destOrd="0" presId="urn:microsoft.com/office/officeart/2008/layout/NameandTitleOrganizationalChart"/>
    <dgm:cxn modelId="{4A0F808D-5A21-4A03-B2B5-B61C44529F17}" type="presOf" srcId="{41835A05-FE1A-4D2B-9762-DBB84A164D79}" destId="{1EE4AF02-DF52-4714-AC47-630A573B96BA}" srcOrd="1" destOrd="0" presId="urn:microsoft.com/office/officeart/2008/layout/NameandTitleOrganizationalChart"/>
    <dgm:cxn modelId="{40221F8E-642C-488D-A2E7-AC1FF504C1A4}" type="presOf" srcId="{9F68CEB5-F1FA-478E-940F-6E025EACD9A0}" destId="{5DC572D3-B42A-4F99-B0E2-AF65D2B44D39}" srcOrd="0" destOrd="0" presId="urn:microsoft.com/office/officeart/2008/layout/NameandTitleOrganizationalChart"/>
    <dgm:cxn modelId="{17FF7791-A7E7-4C56-B898-D62BAFFA2AFC}" type="presOf" srcId="{0125A155-847E-4C88-B04A-C370D739C95C}" destId="{91FF1872-67CC-48D2-9ACE-4BFBF52CED29}" srcOrd="1" destOrd="0" presId="urn:microsoft.com/office/officeart/2008/layout/NameandTitleOrganizationalChart"/>
    <dgm:cxn modelId="{11D40F96-1303-489D-BBEC-3088E20A308F}" type="presOf" srcId="{06748481-6132-48AF-8963-E1D10031A45B}" destId="{65509C37-0B1E-48AD-A394-6034DA995F27}" srcOrd="0" destOrd="0" presId="urn:microsoft.com/office/officeart/2008/layout/NameandTitleOrganizationalChart"/>
    <dgm:cxn modelId="{3D2D80A7-D386-47EC-8E20-B7FF386747E5}" type="presOf" srcId="{6D1515F0-074A-4E11-A660-9A5BC6BBDC54}" destId="{3107B34D-2AD3-4868-9869-E64D2FB3CDDC}" srcOrd="0" destOrd="0" presId="urn:microsoft.com/office/officeart/2008/layout/NameandTitleOrganizationalChart"/>
    <dgm:cxn modelId="{469A45B0-D8C4-47A8-92B0-851E7D636030}" type="presOf" srcId="{9B93AC33-6CA9-42F2-BA3A-7C4B7EBBCD38}" destId="{CC135F46-50C0-414B-8CB5-59B6E8F1DCBD}" srcOrd="0" destOrd="0" presId="urn:microsoft.com/office/officeart/2008/layout/NameandTitleOrganizationalChart"/>
    <dgm:cxn modelId="{47F287B1-A8E8-40BC-A635-591A6BD4DF97}" type="presOf" srcId="{483939B5-5D92-4A4D-B7F6-E58CDBD99E08}" destId="{2AA1DA5A-4B21-46FE-9EA2-C5E23B47A2F4}" srcOrd="1" destOrd="0" presId="urn:microsoft.com/office/officeart/2008/layout/NameandTitleOrganizationalChart"/>
    <dgm:cxn modelId="{85D8D1B6-FAC7-48EF-B93A-00963290A862}" srcId="{5CCB56D4-CBDA-430B-A621-06178BB0BE3F}" destId="{F5413C36-2E85-47C5-86A0-2AC95BF1010E}" srcOrd="1" destOrd="0" parTransId="{81837F13-A557-4D08-AF87-F7DBAE6F3890}" sibTransId="{56FD2D03-6477-4935-99C6-15F639BDF31D}"/>
    <dgm:cxn modelId="{F55A1CBE-E9D6-41FB-975A-AF6AE71DB24D}" type="presOf" srcId="{0EAEDA29-5E24-47E9-AED3-C88F293EEECD}" destId="{0904DF7F-7A98-4981-9F7F-FCC903982309}" srcOrd="1" destOrd="0" presId="urn:microsoft.com/office/officeart/2008/layout/NameandTitleOrganizationalChart"/>
    <dgm:cxn modelId="{39B980C1-D629-46BC-9103-A2AA735EBEF6}" srcId="{B6990E7A-D232-4043-939A-C558B52205BF}" destId="{5CCB56D4-CBDA-430B-A621-06178BB0BE3F}" srcOrd="0" destOrd="0" parTransId="{06748481-6132-48AF-8963-E1D10031A45B}" sibTransId="{5ACF6D8A-677D-42BF-BD3E-842F75C7AF04}"/>
    <dgm:cxn modelId="{C7FA06C3-0706-47F7-A303-92D7A4A00FCE}" type="presOf" srcId="{9FF8021D-6E1D-4724-85E6-4735989C5C1B}" destId="{CA84BC3E-D333-4D7E-8211-E759F23653E9}" srcOrd="0" destOrd="0" presId="urn:microsoft.com/office/officeart/2008/layout/NameandTitleOrganizationalChart"/>
    <dgm:cxn modelId="{A15B1FC7-BD2A-4758-816C-1015E71739D3}" srcId="{A53A3FF1-CF5F-4772-8F8C-10E7ECE2165D}" destId="{41835A05-FE1A-4D2B-9762-DBB84A164D79}" srcOrd="1" destOrd="0" parTransId="{9D231BFC-709B-4F3B-9584-F25FDCC2CF63}" sibTransId="{66A410AE-6DBF-4F80-B311-C628EBC0505C}"/>
    <dgm:cxn modelId="{895446CA-A6D1-4541-A363-03F4F7DF35E2}" type="presOf" srcId="{D52599E9-14FF-4070-9C87-07C86CAB7380}" destId="{6073D7AE-BA78-4561-88BE-D84C0DFCE28F}" srcOrd="0" destOrd="0" presId="urn:microsoft.com/office/officeart/2008/layout/NameandTitleOrganizationalChart"/>
    <dgm:cxn modelId="{8E3149CC-1DD5-4D14-B565-9F4A25727CB7}" srcId="{B6990E7A-D232-4043-939A-C558B52205BF}" destId="{0125A155-847E-4C88-B04A-C370D739C95C}" srcOrd="1" destOrd="0" parTransId="{1E61912E-6783-4E4D-AF21-BA31A0022A1E}" sibTransId="{2086179C-80EB-43F3-8D59-2571C75D31E1}"/>
    <dgm:cxn modelId="{82AD31CE-A5A4-448F-8E62-ECEE833758F8}" type="presOf" srcId="{F5413C36-2E85-47C5-86A0-2AC95BF1010E}" destId="{0539CB1F-6107-49F6-B98F-8169F3179233}" srcOrd="1" destOrd="0" presId="urn:microsoft.com/office/officeart/2008/layout/NameandTitleOrganizationalChart"/>
    <dgm:cxn modelId="{5741A6DA-7A50-45A5-901A-92FD507E4F3C}" type="presOf" srcId="{F339B4BB-F96C-4F46-A83A-1BCC28854E02}" destId="{A19F3B8A-8166-4C9E-B83B-BE6DE11EF9DD}" srcOrd="1" destOrd="0" presId="urn:microsoft.com/office/officeart/2008/layout/NameandTitleOrganizationalChart"/>
    <dgm:cxn modelId="{5DD605E6-6435-4845-BF5E-4EB9C6F94A4E}" type="presOf" srcId="{A53A3FF1-CF5F-4772-8F8C-10E7ECE2165D}" destId="{BB1D6C9C-C38D-46C3-9D1A-51A2F1322DE8}" srcOrd="0" destOrd="0" presId="urn:microsoft.com/office/officeart/2008/layout/NameandTitleOrganizationalChart"/>
    <dgm:cxn modelId="{47021FE8-3A92-43DE-A793-77D43C76C306}" srcId="{483939B5-5D92-4A4D-B7F6-E58CDBD99E08}" destId="{A3F6BAB3-1A9A-4086-9EF3-D1346AFA92E0}" srcOrd="0" destOrd="0" parTransId="{9ACF6886-016B-4341-8672-65A5A136DDB2}" sibTransId="{7D7E4590-47A1-4C2E-B347-63A77A34FCFF}"/>
    <dgm:cxn modelId="{2CB175F1-483B-4AB4-B91E-24FE9F6FA4AD}" type="presOf" srcId="{41835A05-FE1A-4D2B-9762-DBB84A164D79}" destId="{C3B445CB-F14F-4839-8FDF-ADFF77091C0B}" srcOrd="0" destOrd="0" presId="urn:microsoft.com/office/officeart/2008/layout/NameandTitleOrganizationalChart"/>
    <dgm:cxn modelId="{9C3B05F6-7D8F-412A-AB94-BA668F128953}" srcId="{B6990E7A-D232-4043-939A-C558B52205BF}" destId="{A53A3FF1-CF5F-4772-8F8C-10E7ECE2165D}" srcOrd="2" destOrd="0" parTransId="{6D1515F0-074A-4E11-A660-9A5BC6BBDC54}" sibTransId="{1FE55191-B3FB-444D-BE3F-E66F89A9B908}"/>
    <dgm:cxn modelId="{406438F8-5EB4-4A40-A8DF-279F30D3B15E}" type="presOf" srcId="{7D7E4590-47A1-4C2E-B347-63A77A34FCFF}" destId="{83FE9175-F65F-404E-8839-38BF35757916}" srcOrd="0" destOrd="0" presId="urn:microsoft.com/office/officeart/2008/layout/NameandTitleOrganizationalChart"/>
    <dgm:cxn modelId="{0CD73BF9-561E-49D8-8A88-F36003918A42}" srcId="{5CCB56D4-CBDA-430B-A621-06178BB0BE3F}" destId="{0EAEDA29-5E24-47E9-AED3-C88F293EEECD}" srcOrd="0" destOrd="0" parTransId="{12757708-F347-4075-B7FD-B655099F46E8}" sibTransId="{9F68CEB5-F1FA-478E-940F-6E025EACD9A0}"/>
    <dgm:cxn modelId="{C2A348FD-14E7-461F-B0B0-616AFE5748A7}" type="presOf" srcId="{5CCB56D4-CBDA-430B-A621-06178BB0BE3F}" destId="{DC81CF82-2182-447C-8759-8E9F678D08DC}" srcOrd="1" destOrd="0" presId="urn:microsoft.com/office/officeart/2008/layout/NameandTitleOrganizationalChart"/>
    <dgm:cxn modelId="{14CB2055-BB83-4B4C-B642-35C95533D185}" type="presParOf" srcId="{11E5EFF9-CEC5-4F0B-8531-110A57717855}" destId="{EC6A077B-DC67-4E25-8686-E2890C883721}" srcOrd="0" destOrd="0" presId="urn:microsoft.com/office/officeart/2008/layout/NameandTitleOrganizationalChart"/>
    <dgm:cxn modelId="{B7153C23-9660-4A29-A54C-3DF3DB0A32B8}" type="presParOf" srcId="{EC6A077B-DC67-4E25-8686-E2890C883721}" destId="{09C3AFE9-0B9B-44C0-B2F6-DF5CAC7E92F3}" srcOrd="0" destOrd="0" presId="urn:microsoft.com/office/officeart/2008/layout/NameandTitleOrganizationalChart"/>
    <dgm:cxn modelId="{0BFD6FC8-3BA9-496A-8D5D-76C5031B9A35}" type="presParOf" srcId="{09C3AFE9-0B9B-44C0-B2F6-DF5CAC7E92F3}" destId="{B609A386-0D9D-44AD-A6E2-93F4B4435A33}" srcOrd="0" destOrd="0" presId="urn:microsoft.com/office/officeart/2008/layout/NameandTitleOrganizationalChart"/>
    <dgm:cxn modelId="{6F1F1BCE-E922-4816-9D06-B559163EF962}" type="presParOf" srcId="{09C3AFE9-0B9B-44C0-B2F6-DF5CAC7E92F3}" destId="{2B327B31-8091-4998-85B5-F4933D560821}" srcOrd="1" destOrd="0" presId="urn:microsoft.com/office/officeart/2008/layout/NameandTitleOrganizationalChart"/>
    <dgm:cxn modelId="{5FF992EB-CC21-4095-B4D6-9DCE4F2DF477}" type="presParOf" srcId="{09C3AFE9-0B9B-44C0-B2F6-DF5CAC7E92F3}" destId="{9E746474-E80A-4F06-93CA-8508483D2A09}" srcOrd="2" destOrd="0" presId="urn:microsoft.com/office/officeart/2008/layout/NameandTitleOrganizationalChart"/>
    <dgm:cxn modelId="{D1E8F61E-A01F-4078-9B3C-54348B9B08D0}" type="presParOf" srcId="{EC6A077B-DC67-4E25-8686-E2890C883721}" destId="{AE43D210-C66F-4F58-9310-BF06EDF9F85B}" srcOrd="1" destOrd="0" presId="urn:microsoft.com/office/officeart/2008/layout/NameandTitleOrganizationalChart"/>
    <dgm:cxn modelId="{BDFD4052-F689-480A-9FF7-146CF10173AC}" type="presParOf" srcId="{AE43D210-C66F-4F58-9310-BF06EDF9F85B}" destId="{45658F6B-2EA0-47BF-912F-DB6F328F8F4D}" srcOrd="0" destOrd="0" presId="urn:microsoft.com/office/officeart/2008/layout/NameandTitleOrganizationalChart"/>
    <dgm:cxn modelId="{8B22C125-7AEF-4D85-A69B-5A913ABE9579}" type="presParOf" srcId="{AE43D210-C66F-4F58-9310-BF06EDF9F85B}" destId="{EE34FD87-7521-4536-ABFB-1892A2315F94}" srcOrd="1" destOrd="0" presId="urn:microsoft.com/office/officeart/2008/layout/NameandTitleOrganizationalChart"/>
    <dgm:cxn modelId="{59F47B83-B008-4418-A00C-7ED83C1D6ADC}" type="presParOf" srcId="{EE34FD87-7521-4536-ABFB-1892A2315F94}" destId="{2950BEEE-4584-4C7C-B463-04AAED4A91D2}" srcOrd="0" destOrd="0" presId="urn:microsoft.com/office/officeart/2008/layout/NameandTitleOrganizationalChart"/>
    <dgm:cxn modelId="{B86FC635-1705-4EB6-85C8-BE10388F3826}" type="presParOf" srcId="{2950BEEE-4584-4C7C-B463-04AAED4A91D2}" destId="{4623DD59-1624-46ED-AFAB-347278746F99}" srcOrd="0" destOrd="0" presId="urn:microsoft.com/office/officeart/2008/layout/NameandTitleOrganizationalChart"/>
    <dgm:cxn modelId="{B9DB4E41-BD84-4D6E-B678-E1AF3177BA56}" type="presParOf" srcId="{2950BEEE-4584-4C7C-B463-04AAED4A91D2}" destId="{CA84BC3E-D333-4D7E-8211-E759F23653E9}" srcOrd="1" destOrd="0" presId="urn:microsoft.com/office/officeart/2008/layout/NameandTitleOrganizationalChart"/>
    <dgm:cxn modelId="{5A131C73-C263-4F8C-9E4D-B782F50A3459}" type="presParOf" srcId="{2950BEEE-4584-4C7C-B463-04AAED4A91D2}" destId="{74C0B90E-8603-4598-A37F-3C09B3C49FB4}" srcOrd="2" destOrd="0" presId="urn:microsoft.com/office/officeart/2008/layout/NameandTitleOrganizationalChart"/>
    <dgm:cxn modelId="{225C0D59-4632-469A-A7CB-54741BC4EF2C}" type="presParOf" srcId="{EE34FD87-7521-4536-ABFB-1892A2315F94}" destId="{DE83E1AA-4304-4188-BED4-1D566A513663}" srcOrd="1" destOrd="0" presId="urn:microsoft.com/office/officeart/2008/layout/NameandTitleOrganizationalChart"/>
    <dgm:cxn modelId="{DD7213C0-38BC-4DBC-850D-5ABBDF32D443}" type="presParOf" srcId="{DE83E1AA-4304-4188-BED4-1D566A513663}" destId="{65509C37-0B1E-48AD-A394-6034DA995F27}" srcOrd="0" destOrd="0" presId="urn:microsoft.com/office/officeart/2008/layout/NameandTitleOrganizationalChart"/>
    <dgm:cxn modelId="{F04AB94B-95BA-4192-86B1-1CD75BB88148}" type="presParOf" srcId="{DE83E1AA-4304-4188-BED4-1D566A513663}" destId="{EEF5DB38-8882-4CFB-B686-81344A7CB9D2}" srcOrd="1" destOrd="0" presId="urn:microsoft.com/office/officeart/2008/layout/NameandTitleOrganizationalChart"/>
    <dgm:cxn modelId="{CDD7FD2D-7E7D-4168-B3C5-9F79757FEA4A}" type="presParOf" srcId="{EEF5DB38-8882-4CFB-B686-81344A7CB9D2}" destId="{C4C8B302-FDDF-4F7D-A266-A3E0A7CCE534}" srcOrd="0" destOrd="0" presId="urn:microsoft.com/office/officeart/2008/layout/NameandTitleOrganizationalChart"/>
    <dgm:cxn modelId="{9DDE05F0-597C-470B-A976-6365FCA0E9AC}" type="presParOf" srcId="{C4C8B302-FDDF-4F7D-A266-A3E0A7CCE534}" destId="{55265E0D-4909-4DD2-B2B2-B325E8301664}" srcOrd="0" destOrd="0" presId="urn:microsoft.com/office/officeart/2008/layout/NameandTitleOrganizationalChart"/>
    <dgm:cxn modelId="{5A574A38-193A-44B9-8B3E-AB01AA9728FA}" type="presParOf" srcId="{C4C8B302-FDDF-4F7D-A266-A3E0A7CCE534}" destId="{7BAB2CD8-54C2-4534-B490-F3788D648924}" srcOrd="1" destOrd="0" presId="urn:microsoft.com/office/officeart/2008/layout/NameandTitleOrganizationalChart"/>
    <dgm:cxn modelId="{D35CF3EA-A0D2-4011-AD9F-71393815D39B}" type="presParOf" srcId="{C4C8B302-FDDF-4F7D-A266-A3E0A7CCE534}" destId="{DC81CF82-2182-447C-8759-8E9F678D08DC}" srcOrd="2" destOrd="0" presId="urn:microsoft.com/office/officeart/2008/layout/NameandTitleOrganizationalChart"/>
    <dgm:cxn modelId="{9296E92A-6674-4700-A18C-FE8435F2AD1A}" type="presParOf" srcId="{EEF5DB38-8882-4CFB-B686-81344A7CB9D2}" destId="{44F3ACEE-50B3-49AC-B6E5-BFD9D6B4302F}" srcOrd="1" destOrd="0" presId="urn:microsoft.com/office/officeart/2008/layout/NameandTitleOrganizationalChart"/>
    <dgm:cxn modelId="{71E0CBC1-A2CE-455C-B35D-54E042D87AFB}" type="presParOf" srcId="{44F3ACEE-50B3-49AC-B6E5-BFD9D6B4302F}" destId="{DB70F700-6DAD-4778-901D-8597EEBCCB7D}" srcOrd="0" destOrd="0" presId="urn:microsoft.com/office/officeart/2008/layout/NameandTitleOrganizationalChart"/>
    <dgm:cxn modelId="{096E027A-F304-4A15-A8CA-5E898B3A2A47}" type="presParOf" srcId="{44F3ACEE-50B3-49AC-B6E5-BFD9D6B4302F}" destId="{C8AA5EF0-2580-4EEF-A040-EC5F1188D722}" srcOrd="1" destOrd="0" presId="urn:microsoft.com/office/officeart/2008/layout/NameandTitleOrganizationalChart"/>
    <dgm:cxn modelId="{75FFBD56-72D1-40CD-A2AA-A260111884EC}" type="presParOf" srcId="{C8AA5EF0-2580-4EEF-A040-EC5F1188D722}" destId="{A8E63AA3-4204-460C-93B6-4FF809C21553}" srcOrd="0" destOrd="0" presId="urn:microsoft.com/office/officeart/2008/layout/NameandTitleOrganizationalChart"/>
    <dgm:cxn modelId="{F3F9A560-4449-4EC2-8399-F23410DB82D0}" type="presParOf" srcId="{A8E63AA3-4204-460C-93B6-4FF809C21553}" destId="{D66812CE-F458-45DE-B4AB-FAE0E600E3CC}" srcOrd="0" destOrd="0" presId="urn:microsoft.com/office/officeart/2008/layout/NameandTitleOrganizationalChart"/>
    <dgm:cxn modelId="{3E29C6EF-41DD-427C-A65A-8A4BF05145FC}" type="presParOf" srcId="{A8E63AA3-4204-460C-93B6-4FF809C21553}" destId="{5DC572D3-B42A-4F99-B0E2-AF65D2B44D39}" srcOrd="1" destOrd="0" presId="urn:microsoft.com/office/officeart/2008/layout/NameandTitleOrganizationalChart"/>
    <dgm:cxn modelId="{78D850E3-3308-4A7A-B884-548B29618F6B}" type="presParOf" srcId="{A8E63AA3-4204-460C-93B6-4FF809C21553}" destId="{0904DF7F-7A98-4981-9F7F-FCC903982309}" srcOrd="2" destOrd="0" presId="urn:microsoft.com/office/officeart/2008/layout/NameandTitleOrganizationalChart"/>
    <dgm:cxn modelId="{1F717BE9-5AF0-4B23-95E5-8BC2E55B50D9}" type="presParOf" srcId="{C8AA5EF0-2580-4EEF-A040-EC5F1188D722}" destId="{FE600AAA-306A-4BAE-981E-1975D811CD19}" srcOrd="1" destOrd="0" presId="urn:microsoft.com/office/officeart/2008/layout/NameandTitleOrganizationalChart"/>
    <dgm:cxn modelId="{C527550B-2CCE-4E4A-B1C3-1C1A8F4DBD57}" type="presParOf" srcId="{C8AA5EF0-2580-4EEF-A040-EC5F1188D722}" destId="{B2681768-66D8-4DDD-8982-A9293882B753}" srcOrd="2" destOrd="0" presId="urn:microsoft.com/office/officeart/2008/layout/NameandTitleOrganizationalChart"/>
    <dgm:cxn modelId="{68B57937-2687-4607-AA11-71F6FF92D188}" type="presParOf" srcId="{44F3ACEE-50B3-49AC-B6E5-BFD9D6B4302F}" destId="{1D5B0A76-7FB9-4C02-9360-D432A3817AB6}" srcOrd="2" destOrd="0" presId="urn:microsoft.com/office/officeart/2008/layout/NameandTitleOrganizationalChart"/>
    <dgm:cxn modelId="{D347108A-4A3A-45CC-9DFC-A82E2692C926}" type="presParOf" srcId="{44F3ACEE-50B3-49AC-B6E5-BFD9D6B4302F}" destId="{833FA36F-FE19-441F-8282-B51A1D2AFC9F}" srcOrd="3" destOrd="0" presId="urn:microsoft.com/office/officeart/2008/layout/NameandTitleOrganizationalChart"/>
    <dgm:cxn modelId="{9512E48F-4FB3-4B52-81C1-C66BE9723646}" type="presParOf" srcId="{833FA36F-FE19-441F-8282-B51A1D2AFC9F}" destId="{1273D08E-FEE2-4394-AE2C-596713665B28}" srcOrd="0" destOrd="0" presId="urn:microsoft.com/office/officeart/2008/layout/NameandTitleOrganizationalChart"/>
    <dgm:cxn modelId="{025225B1-E13A-4A93-BF2C-3B704FCCD7D1}" type="presParOf" srcId="{1273D08E-FEE2-4394-AE2C-596713665B28}" destId="{2F1B17B2-C0A0-442B-8797-37CCDE5E20C8}" srcOrd="0" destOrd="0" presId="urn:microsoft.com/office/officeart/2008/layout/NameandTitleOrganizationalChart"/>
    <dgm:cxn modelId="{B5001EF8-DA8F-4799-B803-53BFC63ED334}" type="presParOf" srcId="{1273D08E-FEE2-4394-AE2C-596713665B28}" destId="{9EDF10A6-B3CE-462C-85D3-B58CD2411FF6}" srcOrd="1" destOrd="0" presId="urn:microsoft.com/office/officeart/2008/layout/NameandTitleOrganizationalChart"/>
    <dgm:cxn modelId="{90293212-BF0C-4978-84E2-BF8FD8F02A92}" type="presParOf" srcId="{1273D08E-FEE2-4394-AE2C-596713665B28}" destId="{0539CB1F-6107-49F6-B98F-8169F3179233}" srcOrd="2" destOrd="0" presId="urn:microsoft.com/office/officeart/2008/layout/NameandTitleOrganizationalChart"/>
    <dgm:cxn modelId="{C4F2AD63-9BDA-4114-B3DD-AE886BC42295}" type="presParOf" srcId="{833FA36F-FE19-441F-8282-B51A1D2AFC9F}" destId="{FB25F049-DAF4-475A-A8D4-7527D93CBDD8}" srcOrd="1" destOrd="0" presId="urn:microsoft.com/office/officeart/2008/layout/NameandTitleOrganizationalChart"/>
    <dgm:cxn modelId="{1E2FFFF7-C261-4C06-B866-3F869703C525}" type="presParOf" srcId="{833FA36F-FE19-441F-8282-B51A1D2AFC9F}" destId="{A7FB10EC-4993-45DD-8ABE-74821BED8842}" srcOrd="2" destOrd="0" presId="urn:microsoft.com/office/officeart/2008/layout/NameandTitleOrganizationalChart"/>
    <dgm:cxn modelId="{8F2BCE08-611C-4309-BD0A-B3C8C633458E}" type="presParOf" srcId="{EEF5DB38-8882-4CFB-B686-81344A7CB9D2}" destId="{1BBFAB4F-4D48-499D-AFCA-D6401B7F69EC}" srcOrd="2" destOrd="0" presId="urn:microsoft.com/office/officeart/2008/layout/NameandTitleOrganizationalChart"/>
    <dgm:cxn modelId="{FF42381F-3869-4C86-BA51-24D626B0CDFB}" type="presParOf" srcId="{DE83E1AA-4304-4188-BED4-1D566A513663}" destId="{C707CCF4-9E39-40D1-9993-8B4884BFCE39}" srcOrd="2" destOrd="0" presId="urn:microsoft.com/office/officeart/2008/layout/NameandTitleOrganizationalChart"/>
    <dgm:cxn modelId="{7EB636CE-3C62-45C0-BB28-25A8499A377E}" type="presParOf" srcId="{DE83E1AA-4304-4188-BED4-1D566A513663}" destId="{0DC56280-5863-4549-8A57-A73E4B226B2F}" srcOrd="3" destOrd="0" presId="urn:microsoft.com/office/officeart/2008/layout/NameandTitleOrganizationalChart"/>
    <dgm:cxn modelId="{035B628D-E5C0-4764-9649-957783C1DEEA}" type="presParOf" srcId="{0DC56280-5863-4549-8A57-A73E4B226B2F}" destId="{1DF1A072-45DD-4120-B786-E6B3D53AE566}" srcOrd="0" destOrd="0" presId="urn:microsoft.com/office/officeart/2008/layout/NameandTitleOrganizationalChart"/>
    <dgm:cxn modelId="{627B8DDB-1851-44B1-A4A5-78FA3CD4585E}" type="presParOf" srcId="{1DF1A072-45DD-4120-B786-E6B3D53AE566}" destId="{E8F1E188-D475-4400-A039-1C356C683ED7}" srcOrd="0" destOrd="0" presId="urn:microsoft.com/office/officeart/2008/layout/NameandTitleOrganizationalChart"/>
    <dgm:cxn modelId="{8EB7016C-BE47-46F5-80FC-8DCCF2C251C1}" type="presParOf" srcId="{1DF1A072-45DD-4120-B786-E6B3D53AE566}" destId="{D3B0DF86-AC13-4BB1-B0C2-7469BAAB82CE}" srcOrd="1" destOrd="0" presId="urn:microsoft.com/office/officeart/2008/layout/NameandTitleOrganizationalChart"/>
    <dgm:cxn modelId="{386D79DB-AA26-4795-B2D0-58ACC3A52216}" type="presParOf" srcId="{1DF1A072-45DD-4120-B786-E6B3D53AE566}" destId="{91FF1872-67CC-48D2-9ACE-4BFBF52CED29}" srcOrd="2" destOrd="0" presId="urn:microsoft.com/office/officeart/2008/layout/NameandTitleOrganizationalChart"/>
    <dgm:cxn modelId="{4C8121A5-4A2B-4B1C-A65C-BB6AF5F10EA5}" type="presParOf" srcId="{0DC56280-5863-4549-8A57-A73E4B226B2F}" destId="{8F251A6F-1949-4D16-92C6-394A3D7E848D}" srcOrd="1" destOrd="0" presId="urn:microsoft.com/office/officeart/2008/layout/NameandTitleOrganizationalChart"/>
    <dgm:cxn modelId="{21CF164F-901B-485E-B95F-3D9F2BA1605D}" type="presParOf" srcId="{0DC56280-5863-4549-8A57-A73E4B226B2F}" destId="{BFE0D2F3-B39C-46B8-B93B-F19E2EF24AE8}" srcOrd="2" destOrd="0" presId="urn:microsoft.com/office/officeart/2008/layout/NameandTitleOrganizationalChart"/>
    <dgm:cxn modelId="{46F13D13-AE3E-4DBE-9AB4-044A7307E344}" type="presParOf" srcId="{DE83E1AA-4304-4188-BED4-1D566A513663}" destId="{3107B34D-2AD3-4868-9869-E64D2FB3CDDC}" srcOrd="4" destOrd="0" presId="urn:microsoft.com/office/officeart/2008/layout/NameandTitleOrganizationalChart"/>
    <dgm:cxn modelId="{836AA53C-BB29-4961-9289-DDD56F160DF0}" type="presParOf" srcId="{DE83E1AA-4304-4188-BED4-1D566A513663}" destId="{D3AF6FD4-0E10-45AD-9B62-4BC8AC672900}" srcOrd="5" destOrd="0" presId="urn:microsoft.com/office/officeart/2008/layout/NameandTitleOrganizationalChart"/>
    <dgm:cxn modelId="{D8973ACB-42F7-47FF-BC3E-1726D557E765}" type="presParOf" srcId="{D3AF6FD4-0E10-45AD-9B62-4BC8AC672900}" destId="{04C8AE79-DD06-454F-B585-9E0208F16CF5}" srcOrd="0" destOrd="0" presId="urn:microsoft.com/office/officeart/2008/layout/NameandTitleOrganizationalChart"/>
    <dgm:cxn modelId="{6211E6AE-14A0-4BC1-8617-BE00DBA8ECA8}" type="presParOf" srcId="{04C8AE79-DD06-454F-B585-9E0208F16CF5}" destId="{BB1D6C9C-C38D-46C3-9D1A-51A2F1322DE8}" srcOrd="0" destOrd="0" presId="urn:microsoft.com/office/officeart/2008/layout/NameandTitleOrganizationalChart"/>
    <dgm:cxn modelId="{69D2E7BB-B0F2-4462-BE7F-B539F3C78CC3}" type="presParOf" srcId="{04C8AE79-DD06-454F-B585-9E0208F16CF5}" destId="{934613A8-EAA5-470F-8FC8-F4E981942D81}" srcOrd="1" destOrd="0" presId="urn:microsoft.com/office/officeart/2008/layout/NameandTitleOrganizationalChart"/>
    <dgm:cxn modelId="{85AC25DF-5192-493F-8A69-87A242FCC1E3}" type="presParOf" srcId="{04C8AE79-DD06-454F-B585-9E0208F16CF5}" destId="{68CCC9EA-5107-4FF5-AA7E-F12A506B5FA8}" srcOrd="2" destOrd="0" presId="urn:microsoft.com/office/officeart/2008/layout/NameandTitleOrganizationalChart"/>
    <dgm:cxn modelId="{C58839B8-7F57-4FE4-95DD-0ECB4560C8C2}" type="presParOf" srcId="{D3AF6FD4-0E10-45AD-9B62-4BC8AC672900}" destId="{1B6CF23B-A2D4-4193-842D-15AB3A42C254}" srcOrd="1" destOrd="0" presId="urn:microsoft.com/office/officeart/2008/layout/NameandTitleOrganizationalChart"/>
    <dgm:cxn modelId="{9BC7313F-1CCA-4D29-B306-836D7BF3B0FC}" type="presParOf" srcId="{1B6CF23B-A2D4-4193-842D-15AB3A42C254}" destId="{6073D7AE-BA78-4561-88BE-D84C0DFCE28F}" srcOrd="0" destOrd="0" presId="urn:microsoft.com/office/officeart/2008/layout/NameandTitleOrganizationalChart"/>
    <dgm:cxn modelId="{59A8D15D-DFDB-49F5-A2C6-779CA3F05F3C}" type="presParOf" srcId="{1B6CF23B-A2D4-4193-842D-15AB3A42C254}" destId="{E5A188FB-DD7C-4B7A-AA96-67502FFF7558}" srcOrd="1" destOrd="0" presId="urn:microsoft.com/office/officeart/2008/layout/NameandTitleOrganizationalChart"/>
    <dgm:cxn modelId="{0B9DE8C6-ABFF-42DB-9FBF-ACC806FAE59E}" type="presParOf" srcId="{E5A188FB-DD7C-4B7A-AA96-67502FFF7558}" destId="{6D6460C2-EF03-4AAD-A1CF-BDBE0151AA5D}" srcOrd="0" destOrd="0" presId="urn:microsoft.com/office/officeart/2008/layout/NameandTitleOrganizationalChart"/>
    <dgm:cxn modelId="{99D62BE1-BDD5-4694-9449-7BA51586894A}" type="presParOf" srcId="{6D6460C2-EF03-4AAD-A1CF-BDBE0151AA5D}" destId="{4C5EBCA8-9B12-4DBB-A6F0-A1F6E09BECFA}" srcOrd="0" destOrd="0" presId="urn:microsoft.com/office/officeart/2008/layout/NameandTitleOrganizationalChart"/>
    <dgm:cxn modelId="{4C669F70-2B62-4EB8-A312-99F4D19C928D}" type="presParOf" srcId="{6D6460C2-EF03-4AAD-A1CF-BDBE0151AA5D}" destId="{BF2BC249-14B3-448C-9EA6-EF23B039BAE2}" srcOrd="1" destOrd="0" presId="urn:microsoft.com/office/officeart/2008/layout/NameandTitleOrganizationalChart"/>
    <dgm:cxn modelId="{A7E5A643-B193-4C38-A1CB-2E2EC54758C9}" type="presParOf" srcId="{6D6460C2-EF03-4AAD-A1CF-BDBE0151AA5D}" destId="{A19F3B8A-8166-4C9E-B83B-BE6DE11EF9DD}" srcOrd="2" destOrd="0" presId="urn:microsoft.com/office/officeart/2008/layout/NameandTitleOrganizationalChart"/>
    <dgm:cxn modelId="{E1790E81-2340-48B3-9B06-C699B35CCBE2}" type="presParOf" srcId="{E5A188FB-DD7C-4B7A-AA96-67502FFF7558}" destId="{0F1C6247-A617-4946-B439-B29DC50890B8}" srcOrd="1" destOrd="0" presId="urn:microsoft.com/office/officeart/2008/layout/NameandTitleOrganizationalChart"/>
    <dgm:cxn modelId="{36E385D7-D2D0-481E-A6FE-ACE2224222BC}" type="presParOf" srcId="{E5A188FB-DD7C-4B7A-AA96-67502FFF7558}" destId="{7EBE8E13-4307-4F33-98D3-A1388331F853}" srcOrd="2" destOrd="0" presId="urn:microsoft.com/office/officeart/2008/layout/NameandTitleOrganizationalChart"/>
    <dgm:cxn modelId="{012DA859-C9D1-4DE8-83D8-AE9E0CC1D7B5}" type="presParOf" srcId="{1B6CF23B-A2D4-4193-842D-15AB3A42C254}" destId="{071686AF-2BCA-4795-B37E-B1ADCB7CE052}" srcOrd="2" destOrd="0" presId="urn:microsoft.com/office/officeart/2008/layout/NameandTitleOrganizationalChart"/>
    <dgm:cxn modelId="{9217CD22-0FA9-4125-8BE4-20C3D693049E}" type="presParOf" srcId="{1B6CF23B-A2D4-4193-842D-15AB3A42C254}" destId="{44356CBE-7A64-45E3-A85E-BB0C0E2AE86B}" srcOrd="3" destOrd="0" presId="urn:microsoft.com/office/officeart/2008/layout/NameandTitleOrganizationalChart"/>
    <dgm:cxn modelId="{2A357D74-8DFE-41AD-876B-F8EC89CE23A3}" type="presParOf" srcId="{44356CBE-7A64-45E3-A85E-BB0C0E2AE86B}" destId="{0146EDDF-2127-498B-9921-166FD9FD6A17}" srcOrd="0" destOrd="0" presId="urn:microsoft.com/office/officeart/2008/layout/NameandTitleOrganizationalChart"/>
    <dgm:cxn modelId="{30545604-33C5-49DE-B3D5-671B390F5669}" type="presParOf" srcId="{0146EDDF-2127-498B-9921-166FD9FD6A17}" destId="{C3B445CB-F14F-4839-8FDF-ADFF77091C0B}" srcOrd="0" destOrd="0" presId="urn:microsoft.com/office/officeart/2008/layout/NameandTitleOrganizationalChart"/>
    <dgm:cxn modelId="{23BA4573-112F-420B-AFCA-BCF994A426CD}" type="presParOf" srcId="{0146EDDF-2127-498B-9921-166FD9FD6A17}" destId="{0D7F1B75-F999-41DE-8B62-C851D2E1EE04}" srcOrd="1" destOrd="0" presId="urn:microsoft.com/office/officeart/2008/layout/NameandTitleOrganizationalChart"/>
    <dgm:cxn modelId="{3C1C22DA-90EE-492D-BE4C-762E25AA1E81}" type="presParOf" srcId="{0146EDDF-2127-498B-9921-166FD9FD6A17}" destId="{1EE4AF02-DF52-4714-AC47-630A573B96BA}" srcOrd="2" destOrd="0" presId="urn:microsoft.com/office/officeart/2008/layout/NameandTitleOrganizationalChart"/>
    <dgm:cxn modelId="{2848B0C3-BAC7-496B-8BB8-8975545DC1E3}" type="presParOf" srcId="{44356CBE-7A64-45E3-A85E-BB0C0E2AE86B}" destId="{47BA9F6F-DD20-47AF-BC33-278D484A1589}" srcOrd="1" destOrd="0" presId="urn:microsoft.com/office/officeart/2008/layout/NameandTitleOrganizationalChart"/>
    <dgm:cxn modelId="{0A56AD22-B0CD-48C9-8261-7B9725CE71A0}" type="presParOf" srcId="{44356CBE-7A64-45E3-A85E-BB0C0E2AE86B}" destId="{903C964F-01C3-4ACE-9690-37199EB00A65}" srcOrd="2" destOrd="0" presId="urn:microsoft.com/office/officeart/2008/layout/NameandTitleOrganizationalChart"/>
    <dgm:cxn modelId="{AC5A9163-BBD0-4C6D-B623-14D1CA6087D3}" type="presParOf" srcId="{D3AF6FD4-0E10-45AD-9B62-4BC8AC672900}" destId="{E724221D-0EC5-4E2C-BCC1-805106C2355D}" srcOrd="2" destOrd="0" presId="urn:microsoft.com/office/officeart/2008/layout/NameandTitleOrganizationalChart"/>
    <dgm:cxn modelId="{4CB67D5B-29CE-405B-86AC-27F7B3E1036E}" type="presParOf" srcId="{DE83E1AA-4304-4188-BED4-1D566A513663}" destId="{CC135F46-50C0-414B-8CB5-59B6E8F1DCBD}" srcOrd="6" destOrd="0" presId="urn:microsoft.com/office/officeart/2008/layout/NameandTitleOrganizationalChart"/>
    <dgm:cxn modelId="{9FF4A67B-8AF0-420C-8C90-4670570756DE}" type="presParOf" srcId="{DE83E1AA-4304-4188-BED4-1D566A513663}" destId="{5C9CF379-A567-4F17-AD5C-D3B259EC1E86}" srcOrd="7" destOrd="0" presId="urn:microsoft.com/office/officeart/2008/layout/NameandTitleOrganizationalChart"/>
    <dgm:cxn modelId="{C4FDE565-A05C-44CD-AFCD-1DF42EB3C22C}" type="presParOf" srcId="{5C9CF379-A567-4F17-AD5C-D3B259EC1E86}" destId="{BCABABF3-6FD2-4CD3-A925-9BF0F1CF5F9E}" srcOrd="0" destOrd="0" presId="urn:microsoft.com/office/officeart/2008/layout/NameandTitleOrganizationalChart"/>
    <dgm:cxn modelId="{8158CDE7-9F5C-468A-A291-4904EA48B20C}" type="presParOf" srcId="{BCABABF3-6FD2-4CD3-A925-9BF0F1CF5F9E}" destId="{CE8C5EBD-D92D-45B3-AD10-AD73BD9EB94A}" srcOrd="0" destOrd="0" presId="urn:microsoft.com/office/officeart/2008/layout/NameandTitleOrganizationalChart"/>
    <dgm:cxn modelId="{089CD2E7-C20C-43DD-B808-DECE4DFA1008}" type="presParOf" srcId="{BCABABF3-6FD2-4CD3-A925-9BF0F1CF5F9E}" destId="{45AEE78C-2E73-4F24-A176-8FC3C751802C}" srcOrd="1" destOrd="0" presId="urn:microsoft.com/office/officeart/2008/layout/NameandTitleOrganizationalChart"/>
    <dgm:cxn modelId="{B7ABA085-144B-4941-ACF2-F87BB0C8BE49}" type="presParOf" srcId="{BCABABF3-6FD2-4CD3-A925-9BF0F1CF5F9E}" destId="{2AA1DA5A-4B21-46FE-9EA2-C5E23B47A2F4}" srcOrd="2" destOrd="0" presId="urn:microsoft.com/office/officeart/2008/layout/NameandTitleOrganizationalChart"/>
    <dgm:cxn modelId="{E062D3FA-343D-46B1-A653-E2D760E2B9A0}" type="presParOf" srcId="{5C9CF379-A567-4F17-AD5C-D3B259EC1E86}" destId="{554CC03B-7684-4914-A058-1F71B56E321A}" srcOrd="1" destOrd="0" presId="urn:microsoft.com/office/officeart/2008/layout/NameandTitleOrganizationalChart"/>
    <dgm:cxn modelId="{20441B05-A590-48B5-81BD-A243245A5A5D}" type="presParOf" srcId="{554CC03B-7684-4914-A058-1F71B56E321A}" destId="{868973A4-3010-43FF-AF43-89001E50E479}" srcOrd="0" destOrd="0" presId="urn:microsoft.com/office/officeart/2008/layout/NameandTitleOrganizationalChart"/>
    <dgm:cxn modelId="{B2A1CADB-33F2-4BFE-AABD-D2EB06901C91}" type="presParOf" srcId="{554CC03B-7684-4914-A058-1F71B56E321A}" destId="{198DEE40-9447-4158-B363-35522FB97CB2}" srcOrd="1" destOrd="0" presId="urn:microsoft.com/office/officeart/2008/layout/NameandTitleOrganizationalChart"/>
    <dgm:cxn modelId="{28A2A692-B1B7-4F3A-A1E4-6C58727F1680}" type="presParOf" srcId="{198DEE40-9447-4158-B363-35522FB97CB2}" destId="{FC41D872-BAED-40A6-A6A3-F4F85B5845AC}" srcOrd="0" destOrd="0" presId="urn:microsoft.com/office/officeart/2008/layout/NameandTitleOrganizationalChart"/>
    <dgm:cxn modelId="{7671B11D-A00F-469D-9C71-63D78A80D5D3}" type="presParOf" srcId="{FC41D872-BAED-40A6-A6A3-F4F85B5845AC}" destId="{A115CA90-A77E-4D6F-9BD9-CEF664E5FBAB}" srcOrd="0" destOrd="0" presId="urn:microsoft.com/office/officeart/2008/layout/NameandTitleOrganizationalChart"/>
    <dgm:cxn modelId="{F31FF927-B254-49AA-9AEB-0DD895BAAD1D}" type="presParOf" srcId="{FC41D872-BAED-40A6-A6A3-F4F85B5845AC}" destId="{83FE9175-F65F-404E-8839-38BF35757916}" srcOrd="1" destOrd="0" presId="urn:microsoft.com/office/officeart/2008/layout/NameandTitleOrganizationalChart"/>
    <dgm:cxn modelId="{C7E5D21A-C24F-4826-9655-63FC7662F6B2}" type="presParOf" srcId="{FC41D872-BAED-40A6-A6A3-F4F85B5845AC}" destId="{8BD97920-4B03-4F9A-AE66-82D94AA9F2FC}" srcOrd="2" destOrd="0" presId="urn:microsoft.com/office/officeart/2008/layout/NameandTitleOrganizationalChart"/>
    <dgm:cxn modelId="{DCC78701-172A-4A04-BBC5-A83BA3D5B829}" type="presParOf" srcId="{198DEE40-9447-4158-B363-35522FB97CB2}" destId="{6D847D6B-236C-436F-9266-521BDCC4A0E5}" srcOrd="1" destOrd="0" presId="urn:microsoft.com/office/officeart/2008/layout/NameandTitleOrganizationalChart"/>
    <dgm:cxn modelId="{A81F98BD-0E6D-4F16-9EAC-BD4B06266BC0}" type="presParOf" srcId="{198DEE40-9447-4158-B363-35522FB97CB2}" destId="{549267F6-54C7-4872-AA76-7FE3A47413D0}" srcOrd="2" destOrd="0" presId="urn:microsoft.com/office/officeart/2008/layout/NameandTitleOrganizationalChart"/>
    <dgm:cxn modelId="{D22F1548-9E89-4BEB-8FB5-40F2B3243A8A}" type="presParOf" srcId="{5C9CF379-A567-4F17-AD5C-D3B259EC1E86}" destId="{3DB9BBC8-3BDC-49B8-9903-105C38A92C09}" srcOrd="2" destOrd="0" presId="urn:microsoft.com/office/officeart/2008/layout/NameandTitleOrganizationalChart"/>
    <dgm:cxn modelId="{3A26D9B2-86ED-4691-A86B-536EB1175A2E}" type="presParOf" srcId="{EE34FD87-7521-4536-ABFB-1892A2315F94}" destId="{A017E6D5-40EA-4426-AF0F-8D9A82E2A883}" srcOrd="2" destOrd="0" presId="urn:microsoft.com/office/officeart/2008/layout/NameandTitleOrganizationalChart"/>
    <dgm:cxn modelId="{E4E0D245-0B13-4F99-A4E2-766174EA9CBD}" type="presParOf" srcId="{EC6A077B-DC67-4E25-8686-E2890C883721}" destId="{91BF430D-FC16-4885-88E0-7A82D0DC4256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724576-86C8-4481-BDCE-03D93D5E6E2E}" type="doc">
      <dgm:prSet loTypeId="urn:microsoft.com/office/officeart/2008/layout/NameandTitleOrganizationalChart" loCatId="hierarchy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GB"/>
        </a:p>
      </dgm:t>
    </dgm:pt>
    <dgm:pt modelId="{5F9EB647-B560-45FF-B56E-3C3194247DB1}">
      <dgm:prSet phldrT="[Text]" custT="1"/>
      <dgm:spPr/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CEO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5385FD3-7502-4D9E-A62A-61B6F1923407}" type="parTrans" cxnId="{32ED942E-6AC4-420B-BF62-87A9824CBC64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6366E13-8558-4C1D-B62B-166D2B877759}" type="sibTrans" cxnId="{32ED942E-6AC4-420B-BF62-87A9824CBC64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19B9987-A67D-4889-82EE-06E75F3CA99E}">
      <dgm:prSet phldrT="[Text]" custT="1"/>
      <dgm:spPr/>
      <dgm:t>
        <a:bodyPr/>
        <a:lstStyle/>
        <a:p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Chief Operations Officer</a:t>
          </a:r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31BF051-7282-476F-A2A6-02F327FE515B}" type="parTrans" cxnId="{B4B73605-ECA5-43F7-941F-B22C56BB5C23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D25B993-C730-4473-ADA2-8F7C6201E09C}" type="sibTrans" cxnId="{B4B73605-ECA5-43F7-941F-B22C56BB5C23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DC4FAEB-4205-438D-BF36-06DC26E762DC}">
      <dgm:prSet custT="1"/>
      <dgm:spPr/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Communications Manager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B71C545-8898-4318-8E45-429AEF8DDF9C}" type="parTrans" cxnId="{2CB1ACC3-1B6B-4D2B-8C3E-5C6AB6A6D4F2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66DA8D6-EC82-4B2E-BE0B-0D9D0302FB28}" type="sibTrans" cxnId="{2CB1ACC3-1B6B-4D2B-8C3E-5C6AB6A6D4F2}">
      <dgm:prSet custT="1"/>
      <dgm:spPr/>
      <dgm:t>
        <a:bodyPr/>
        <a:lstStyle/>
        <a:p>
          <a:endParaRPr lang="en-GB" sz="11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FC85931-BF32-4DD6-8375-8962A1B6E4CD}">
      <dgm:prSet custT="1"/>
      <dgm:spPr/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Engagement Manager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EFC44FD-C3CC-4F1B-A731-E1F2044E00BB}" type="parTrans" cxnId="{ED2241A5-F9AD-4A1B-A5E2-29E20D570C96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9B81BCB-DF09-4AD0-9C90-643CFC945282}" type="sibTrans" cxnId="{ED2241A5-F9AD-4A1B-A5E2-29E20D570C96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42275C1-D5ED-45EF-A6E9-4261E363A780}">
      <dgm:prSet custT="1"/>
      <dgm:spPr/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Digital Content Editor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738A11C-02FB-4560-B8B3-3A45375389FD}" type="parTrans" cxnId="{D25EB571-483E-4BA0-A802-7D4B8319DF15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21391E5-49B0-4535-9892-15F2E5B99A87}" type="sibTrans" cxnId="{D25EB571-483E-4BA0-A802-7D4B8319DF15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56BBB18-556C-4957-AEB8-CEB6EBC534DC}">
      <dgm:prSet custT="1"/>
      <dgm:spPr>
        <a:solidFill>
          <a:schemeClr val="accent1"/>
        </a:solidFill>
      </dgm:spPr>
      <dgm:t>
        <a:bodyPr/>
        <a:lstStyle/>
        <a:p>
          <a:r>
            <a:rPr lang="en-US" sz="1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Communications &amp; Engagement Officer</a:t>
          </a:r>
          <a:endParaRPr lang="en-GB" sz="10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FD899E4-B061-4DCB-ADC8-19CB08651D8B}" type="parTrans" cxnId="{ABFE71FC-4655-43D1-9E0F-9BAE10B70AA1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FE1281B-10E4-40E1-A73D-3BB284F25CF3}" type="sibTrans" cxnId="{ABFE71FC-4655-43D1-9E0F-9BAE10B70AA1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89EDB9D-9558-4CB1-829E-F98EAAA4F80A}">
      <dgm:prSet custT="1"/>
      <dgm:spPr>
        <a:solidFill>
          <a:schemeClr val="accent1"/>
        </a:solidFill>
      </dgm:spPr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Public Engagement Officer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6A5F6D7-8505-45A6-BDD3-0239DB52C34E}" type="parTrans" cxnId="{88B3800A-4DC9-472D-80CB-F2154B67D65E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6CDFD27-81E3-4623-A1BE-7BCBE1EF3E94}" type="sibTrans" cxnId="{88B3800A-4DC9-472D-80CB-F2154B67D65E}">
      <dgm:prSet custT="1"/>
      <dgm:spPr/>
      <dgm:t>
        <a:bodyPr/>
        <a:lstStyle/>
        <a:p>
          <a:endParaRPr lang="en-GB" sz="11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87A45C2-0883-4367-A927-9496255EC552}">
      <dgm:prSet custT="1"/>
      <dgm:spPr/>
      <dgm:t>
        <a:bodyPr/>
        <a:lstStyle/>
        <a:p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Head of People &amp; Culture</a:t>
          </a:r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455A5ED-75AE-4DBA-8883-15141494FD4C}" type="parTrans" cxnId="{4BD97BCF-FA9A-408D-809B-D7B4B5229EEF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288CA1B-99C4-4B87-8B58-1CFDF7DE7D3D}" type="sibTrans" cxnId="{4BD97BCF-FA9A-408D-809B-D7B4B5229EEF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9D5F526-2E82-4CDE-98B4-5B2BED5845DF}">
      <dgm:prSet custT="1"/>
      <dgm:spPr/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Head of Finance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4CD4B2D-462A-40AD-9507-AB68AC6F95A3}" type="parTrans" cxnId="{EB40D2F0-DC88-4218-AA53-E3D6A1EF7D3E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32334F3-33E8-4EA2-9F8E-78CAC8B34171}" type="sibTrans" cxnId="{EB40D2F0-DC88-4218-AA53-E3D6A1EF7D3E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D930D7B-945E-44F2-9EEA-194ED5F7E617}">
      <dgm:prSet custT="1"/>
      <dgm:spPr/>
      <dgm:t>
        <a:bodyPr/>
        <a:lstStyle/>
        <a:p>
          <a:pPr rtl="0"/>
          <a:r>
            <a:rPr lang="en-GB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Head of Strategy &amp; Planning</a:t>
          </a:r>
        </a:p>
      </dgm:t>
    </dgm:pt>
    <dgm:pt modelId="{9E756672-5804-4823-A5B1-2D4E1FB1CC70}" type="parTrans" cxnId="{9172D390-3987-409C-B879-98B115EE8B1B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E510B2D-0B2A-4FFD-8722-B1F1D5994D3B}" type="sibTrans" cxnId="{9172D390-3987-409C-B879-98B115EE8B1B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A0FE5BD-AC0B-4727-AAC6-785A720FD60D}">
      <dgm:prSet custT="1"/>
      <dgm:spPr/>
      <dgm:t>
        <a:bodyPr/>
        <a:lstStyle/>
        <a:p>
          <a:r>
            <a:rPr lang="en-GB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Business Co-ordinator</a:t>
          </a:r>
        </a:p>
      </dgm:t>
    </dgm:pt>
    <dgm:pt modelId="{C7F84343-E9D7-4CB8-B8A0-0FD70E895B3A}" type="parTrans" cxnId="{3C302737-9643-429F-A9AA-7E628898A06D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EBDC42D-E7F3-438B-8F84-6833CAAF3C3C}" type="sibTrans" cxnId="{3C302737-9643-429F-A9AA-7E628898A06D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865FD96-3D25-4344-917D-4A3A7AFA435F}">
      <dgm:prSet custT="1"/>
      <dgm:spPr/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Partnerships Officer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017F51F-3A5D-4C4F-A835-E1EAB1EF2280}" type="parTrans" cxnId="{FB92C6E6-E8D2-4C4B-9979-334F019C1459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BD7D6E3-E874-47C1-B2A9-BEAF8A9FB038}" type="sibTrans" cxnId="{FB92C6E6-E8D2-4C4B-9979-334F019C1459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EA99FCD-1A12-4107-B65A-5AC902494059}">
      <dgm:prSet custT="1"/>
      <dgm:spPr>
        <a:solidFill>
          <a:schemeClr val="accent1"/>
        </a:solidFill>
      </dgm:spPr>
      <dgm:t>
        <a:bodyPr/>
        <a:lstStyle/>
        <a:p>
          <a:r>
            <a:rPr lang="en-GB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Business Development Manager</a:t>
          </a:r>
        </a:p>
      </dgm:t>
    </dgm:pt>
    <dgm:pt modelId="{A1FB781B-023B-43E7-B13B-A27AD5C5D4B8}" type="parTrans" cxnId="{0C91D43D-20A7-494D-AFDA-791F413EF9A6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4112426-15E0-468E-BB96-95F84829AEF8}" type="sibTrans" cxnId="{0C91D43D-20A7-494D-AFDA-791F413EF9A6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E277360-DAFB-4D5F-AF1A-B3F665A69759}">
      <dgm:prSet custT="1"/>
      <dgm:spPr>
        <a:solidFill>
          <a:schemeClr val="accent1"/>
        </a:solidFill>
        <a:ln w="57150">
          <a:noFill/>
          <a:prstDash val="lgDashDotDot"/>
        </a:ln>
      </dgm:spPr>
      <dgm:t>
        <a:bodyPr/>
        <a:lstStyle/>
        <a:p>
          <a:r>
            <a:rPr lang="en-GB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Exec PA/Project Support</a:t>
          </a:r>
        </a:p>
      </dgm:t>
    </dgm:pt>
    <dgm:pt modelId="{77A13A15-67BB-4E7E-B6BD-8582F3D82CCC}" type="parTrans" cxnId="{24A445FB-160A-4A00-AB94-390F181B7080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61E0548-DF94-4A66-977E-43C4787531CD}" type="sibTrans" cxnId="{24A445FB-160A-4A00-AB94-390F181B7080}">
      <dgm:prSet custT="1"/>
      <dgm:spPr/>
      <dgm:t>
        <a:bodyPr/>
        <a:lstStyle/>
        <a:p>
          <a:endParaRPr lang="en-GB" sz="11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1E5EFF9-CEC5-4F0B-8531-110A57717855}" type="pres">
      <dgm:prSet presAssocID="{A7724576-86C8-4481-BDCE-03D93D5E6E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C6A077B-DC67-4E25-8686-E2890C883721}" type="pres">
      <dgm:prSet presAssocID="{5F9EB647-B560-45FF-B56E-3C3194247DB1}" presName="hierRoot1" presStyleCnt="0">
        <dgm:presLayoutVars>
          <dgm:hierBranch val="init"/>
        </dgm:presLayoutVars>
      </dgm:prSet>
      <dgm:spPr/>
    </dgm:pt>
    <dgm:pt modelId="{09C3AFE9-0B9B-44C0-B2F6-DF5CAC7E92F3}" type="pres">
      <dgm:prSet presAssocID="{5F9EB647-B560-45FF-B56E-3C3194247DB1}" presName="rootComposite1" presStyleCnt="0"/>
      <dgm:spPr/>
    </dgm:pt>
    <dgm:pt modelId="{B609A386-0D9D-44AD-A6E2-93F4B4435A33}" type="pres">
      <dgm:prSet presAssocID="{5F9EB647-B560-45FF-B56E-3C3194247DB1}" presName="rootText1" presStyleLbl="node0" presStyleIdx="0" presStyleCnt="1">
        <dgm:presLayoutVars>
          <dgm:chMax/>
          <dgm:chPref val="3"/>
        </dgm:presLayoutVars>
      </dgm:prSet>
      <dgm:spPr/>
    </dgm:pt>
    <dgm:pt modelId="{2B327B31-8091-4998-85B5-F4933D560821}" type="pres">
      <dgm:prSet presAssocID="{5F9EB647-B560-45FF-B56E-3C3194247DB1}" presName="titleText1" presStyleLbl="fgAcc0" presStyleIdx="0" presStyleCnt="1">
        <dgm:presLayoutVars>
          <dgm:chMax val="0"/>
          <dgm:chPref val="0"/>
        </dgm:presLayoutVars>
      </dgm:prSet>
      <dgm:spPr/>
    </dgm:pt>
    <dgm:pt modelId="{9E746474-E80A-4F06-93CA-8508483D2A09}" type="pres">
      <dgm:prSet presAssocID="{5F9EB647-B560-45FF-B56E-3C3194247DB1}" presName="rootConnector1" presStyleLbl="node1" presStyleIdx="0" presStyleCnt="13"/>
      <dgm:spPr/>
    </dgm:pt>
    <dgm:pt modelId="{AE43D210-C66F-4F58-9310-BF06EDF9F85B}" type="pres">
      <dgm:prSet presAssocID="{5F9EB647-B560-45FF-B56E-3C3194247DB1}" presName="hierChild2" presStyleCnt="0"/>
      <dgm:spPr/>
    </dgm:pt>
    <dgm:pt modelId="{553DB9F6-818E-4A17-8B69-D9F016AB5D1E}" type="pres">
      <dgm:prSet presAssocID="{531BF051-7282-476F-A2A6-02F327FE515B}" presName="Name37" presStyleLbl="parChTrans1D2" presStyleIdx="0" presStyleCnt="1"/>
      <dgm:spPr/>
    </dgm:pt>
    <dgm:pt modelId="{2C9C8EF0-CE42-4C43-B473-00DADE7A4440}" type="pres">
      <dgm:prSet presAssocID="{519B9987-A67D-4889-82EE-06E75F3CA99E}" presName="hierRoot2" presStyleCnt="0">
        <dgm:presLayoutVars>
          <dgm:hierBranch val="init"/>
        </dgm:presLayoutVars>
      </dgm:prSet>
      <dgm:spPr/>
    </dgm:pt>
    <dgm:pt modelId="{C76E2FA4-226F-4DAC-81D0-A3806EF373E6}" type="pres">
      <dgm:prSet presAssocID="{519B9987-A67D-4889-82EE-06E75F3CA99E}" presName="rootComposite" presStyleCnt="0"/>
      <dgm:spPr/>
    </dgm:pt>
    <dgm:pt modelId="{EFD5E988-AE2D-4CB5-AF2D-573CADE66C74}" type="pres">
      <dgm:prSet presAssocID="{519B9987-A67D-4889-82EE-06E75F3CA99E}" presName="rootText" presStyleLbl="node1" presStyleIdx="0" presStyleCnt="13" custScaleY="104550">
        <dgm:presLayoutVars>
          <dgm:chMax/>
          <dgm:chPref val="3"/>
        </dgm:presLayoutVars>
      </dgm:prSet>
      <dgm:spPr/>
    </dgm:pt>
    <dgm:pt modelId="{762F21ED-30B2-49AA-A275-B3F2878F80A3}" type="pres">
      <dgm:prSet presAssocID="{519B9987-A67D-4889-82EE-06E75F3CA99E}" presName="titleText2" presStyleLbl="fgAcc1" presStyleIdx="0" presStyleCnt="13">
        <dgm:presLayoutVars>
          <dgm:chMax val="0"/>
          <dgm:chPref val="0"/>
        </dgm:presLayoutVars>
      </dgm:prSet>
      <dgm:spPr/>
    </dgm:pt>
    <dgm:pt modelId="{E6AC80E8-6C42-42EF-94FC-DE0784D7D357}" type="pres">
      <dgm:prSet presAssocID="{519B9987-A67D-4889-82EE-06E75F3CA99E}" presName="rootConnector" presStyleLbl="node2" presStyleIdx="0" presStyleCnt="0"/>
      <dgm:spPr/>
    </dgm:pt>
    <dgm:pt modelId="{23A0374D-9537-4ED7-AEFA-F524CCD7E1C4}" type="pres">
      <dgm:prSet presAssocID="{519B9987-A67D-4889-82EE-06E75F3CA99E}" presName="hierChild4" presStyleCnt="0"/>
      <dgm:spPr/>
    </dgm:pt>
    <dgm:pt modelId="{90AE06A8-2C8A-42F8-B58F-874E06A6FC80}" type="pres">
      <dgm:prSet presAssocID="{2B71C545-8898-4318-8E45-429AEF8DDF9C}" presName="Name37" presStyleLbl="parChTrans1D3" presStyleIdx="0" presStyleCnt="5"/>
      <dgm:spPr/>
    </dgm:pt>
    <dgm:pt modelId="{077207B0-7710-4722-96DE-8183A9DF6A7C}" type="pres">
      <dgm:prSet presAssocID="{BDC4FAEB-4205-438D-BF36-06DC26E762DC}" presName="hierRoot2" presStyleCnt="0">
        <dgm:presLayoutVars>
          <dgm:hierBranch val="init"/>
        </dgm:presLayoutVars>
      </dgm:prSet>
      <dgm:spPr/>
    </dgm:pt>
    <dgm:pt modelId="{5B2E3B24-721F-41F5-A5B7-9225F68A63FA}" type="pres">
      <dgm:prSet presAssocID="{BDC4FAEB-4205-438D-BF36-06DC26E762DC}" presName="rootComposite" presStyleCnt="0"/>
      <dgm:spPr/>
    </dgm:pt>
    <dgm:pt modelId="{0134A8B3-08C0-4D51-B932-138E545B596B}" type="pres">
      <dgm:prSet presAssocID="{BDC4FAEB-4205-438D-BF36-06DC26E762DC}" presName="rootText" presStyleLbl="node1" presStyleIdx="1" presStyleCnt="13">
        <dgm:presLayoutVars>
          <dgm:chMax/>
          <dgm:chPref val="3"/>
        </dgm:presLayoutVars>
      </dgm:prSet>
      <dgm:spPr/>
    </dgm:pt>
    <dgm:pt modelId="{022BA39E-2958-4159-A240-5A0D6E846785}" type="pres">
      <dgm:prSet presAssocID="{BDC4FAEB-4205-438D-BF36-06DC26E762DC}" presName="titleText2" presStyleLbl="fgAcc1" presStyleIdx="1" presStyleCnt="13">
        <dgm:presLayoutVars>
          <dgm:chMax val="0"/>
          <dgm:chPref val="0"/>
        </dgm:presLayoutVars>
      </dgm:prSet>
      <dgm:spPr/>
    </dgm:pt>
    <dgm:pt modelId="{8BE4F4D4-ACCE-4170-A815-37A136AD4D22}" type="pres">
      <dgm:prSet presAssocID="{BDC4FAEB-4205-438D-BF36-06DC26E762DC}" presName="rootConnector" presStyleLbl="node3" presStyleIdx="0" presStyleCnt="0"/>
      <dgm:spPr/>
    </dgm:pt>
    <dgm:pt modelId="{1600B2E5-610E-4680-871F-24559035DBAD}" type="pres">
      <dgm:prSet presAssocID="{BDC4FAEB-4205-438D-BF36-06DC26E762DC}" presName="hierChild4" presStyleCnt="0"/>
      <dgm:spPr/>
    </dgm:pt>
    <dgm:pt modelId="{51097055-A291-4613-9EDC-13C8DE93655A}" type="pres">
      <dgm:prSet presAssocID="{F738A11C-02FB-4560-B8B3-3A45375389FD}" presName="Name37" presStyleLbl="parChTrans1D4" presStyleIdx="0" presStyleCnt="7"/>
      <dgm:spPr/>
    </dgm:pt>
    <dgm:pt modelId="{C0CC9C9E-F853-4821-8860-E3FC888B51B9}" type="pres">
      <dgm:prSet presAssocID="{842275C1-D5ED-45EF-A6E9-4261E363A780}" presName="hierRoot2" presStyleCnt="0">
        <dgm:presLayoutVars>
          <dgm:hierBranch val="init"/>
        </dgm:presLayoutVars>
      </dgm:prSet>
      <dgm:spPr/>
    </dgm:pt>
    <dgm:pt modelId="{2A9A4169-1FB6-4B54-8339-0C151645224B}" type="pres">
      <dgm:prSet presAssocID="{842275C1-D5ED-45EF-A6E9-4261E363A780}" presName="rootComposite" presStyleCnt="0"/>
      <dgm:spPr/>
    </dgm:pt>
    <dgm:pt modelId="{71A71547-315D-4D46-A836-7894B4BFDB44}" type="pres">
      <dgm:prSet presAssocID="{842275C1-D5ED-45EF-A6E9-4261E363A780}" presName="rootText" presStyleLbl="node1" presStyleIdx="2" presStyleCnt="13">
        <dgm:presLayoutVars>
          <dgm:chMax/>
          <dgm:chPref val="3"/>
        </dgm:presLayoutVars>
      </dgm:prSet>
      <dgm:spPr/>
    </dgm:pt>
    <dgm:pt modelId="{534D7886-E41F-4CDD-9807-C413F786A9C1}" type="pres">
      <dgm:prSet presAssocID="{842275C1-D5ED-45EF-A6E9-4261E363A780}" presName="titleText2" presStyleLbl="fgAcc1" presStyleIdx="2" presStyleCnt="13">
        <dgm:presLayoutVars>
          <dgm:chMax val="0"/>
          <dgm:chPref val="0"/>
        </dgm:presLayoutVars>
      </dgm:prSet>
      <dgm:spPr/>
    </dgm:pt>
    <dgm:pt modelId="{7706885E-BFD3-4402-B7C1-25418E5CD797}" type="pres">
      <dgm:prSet presAssocID="{842275C1-D5ED-45EF-A6E9-4261E363A780}" presName="rootConnector" presStyleLbl="node4" presStyleIdx="0" presStyleCnt="0"/>
      <dgm:spPr/>
    </dgm:pt>
    <dgm:pt modelId="{D07540C4-8EC1-4F3B-B8E5-EC58E8D02E67}" type="pres">
      <dgm:prSet presAssocID="{842275C1-D5ED-45EF-A6E9-4261E363A780}" presName="hierChild4" presStyleCnt="0"/>
      <dgm:spPr/>
    </dgm:pt>
    <dgm:pt modelId="{848283F4-520A-40A2-95AF-B2CD658E912F}" type="pres">
      <dgm:prSet presAssocID="{842275C1-D5ED-45EF-A6E9-4261E363A780}" presName="hierChild5" presStyleCnt="0"/>
      <dgm:spPr/>
    </dgm:pt>
    <dgm:pt modelId="{1D23F75E-01CA-4016-B42A-82A18F0BBB69}" type="pres">
      <dgm:prSet presAssocID="{AFD899E4-B061-4DCB-ADC8-19CB08651D8B}" presName="Name37" presStyleLbl="parChTrans1D4" presStyleIdx="1" presStyleCnt="7"/>
      <dgm:spPr/>
    </dgm:pt>
    <dgm:pt modelId="{9B046263-A471-412D-8141-F9EF53E2E3FA}" type="pres">
      <dgm:prSet presAssocID="{556BBB18-556C-4957-AEB8-CEB6EBC534DC}" presName="hierRoot2" presStyleCnt="0">
        <dgm:presLayoutVars>
          <dgm:hierBranch val="init"/>
        </dgm:presLayoutVars>
      </dgm:prSet>
      <dgm:spPr/>
    </dgm:pt>
    <dgm:pt modelId="{71EDF49C-7591-4AF9-88D1-39F4E3D193C3}" type="pres">
      <dgm:prSet presAssocID="{556BBB18-556C-4957-AEB8-CEB6EBC534DC}" presName="rootComposite" presStyleCnt="0"/>
      <dgm:spPr/>
    </dgm:pt>
    <dgm:pt modelId="{A94174E4-A4CF-4F1C-9595-2CCBDB102A88}" type="pres">
      <dgm:prSet presAssocID="{556BBB18-556C-4957-AEB8-CEB6EBC534DC}" presName="rootText" presStyleLbl="node1" presStyleIdx="3" presStyleCnt="13">
        <dgm:presLayoutVars>
          <dgm:chMax/>
          <dgm:chPref val="3"/>
        </dgm:presLayoutVars>
      </dgm:prSet>
      <dgm:spPr/>
    </dgm:pt>
    <dgm:pt modelId="{3DDB96FD-4DBA-4477-A9C4-DD54A177BC93}" type="pres">
      <dgm:prSet presAssocID="{556BBB18-556C-4957-AEB8-CEB6EBC534DC}" presName="titleText2" presStyleLbl="fgAcc1" presStyleIdx="3" presStyleCnt="13">
        <dgm:presLayoutVars>
          <dgm:chMax val="0"/>
          <dgm:chPref val="0"/>
        </dgm:presLayoutVars>
      </dgm:prSet>
      <dgm:spPr/>
    </dgm:pt>
    <dgm:pt modelId="{C2E5E4EB-EEC1-4F7B-A130-C6515CB68BBA}" type="pres">
      <dgm:prSet presAssocID="{556BBB18-556C-4957-AEB8-CEB6EBC534DC}" presName="rootConnector" presStyleLbl="node4" presStyleIdx="0" presStyleCnt="0"/>
      <dgm:spPr/>
    </dgm:pt>
    <dgm:pt modelId="{22C7B56D-1F7C-4C41-B610-7CB924F57DCB}" type="pres">
      <dgm:prSet presAssocID="{556BBB18-556C-4957-AEB8-CEB6EBC534DC}" presName="hierChild4" presStyleCnt="0"/>
      <dgm:spPr/>
    </dgm:pt>
    <dgm:pt modelId="{D4249D72-BDA8-45CB-A64F-C1111463D831}" type="pres">
      <dgm:prSet presAssocID="{556BBB18-556C-4957-AEB8-CEB6EBC534DC}" presName="hierChild5" presStyleCnt="0"/>
      <dgm:spPr/>
    </dgm:pt>
    <dgm:pt modelId="{37986AFC-A8B3-4F8F-A778-56F63DA25095}" type="pres">
      <dgm:prSet presAssocID="{BDC4FAEB-4205-438D-BF36-06DC26E762DC}" presName="hierChild5" presStyleCnt="0"/>
      <dgm:spPr/>
    </dgm:pt>
    <dgm:pt modelId="{2187F604-3A74-4AF3-8A44-28E2EBB81362}" type="pres">
      <dgm:prSet presAssocID="{7EFC44FD-C3CC-4F1B-A731-E1F2044E00BB}" presName="Name37" presStyleLbl="parChTrans1D3" presStyleIdx="1" presStyleCnt="5"/>
      <dgm:spPr/>
    </dgm:pt>
    <dgm:pt modelId="{826721F5-946D-4496-8228-F0DF7BAB15B2}" type="pres">
      <dgm:prSet presAssocID="{1FC85931-BF32-4DD6-8375-8962A1B6E4CD}" presName="hierRoot2" presStyleCnt="0">
        <dgm:presLayoutVars>
          <dgm:hierBranch val="init"/>
        </dgm:presLayoutVars>
      </dgm:prSet>
      <dgm:spPr/>
    </dgm:pt>
    <dgm:pt modelId="{315311FC-A797-4EC9-BBC8-5420FFA2F6D2}" type="pres">
      <dgm:prSet presAssocID="{1FC85931-BF32-4DD6-8375-8962A1B6E4CD}" presName="rootComposite" presStyleCnt="0"/>
      <dgm:spPr/>
    </dgm:pt>
    <dgm:pt modelId="{C790D078-9823-4E3C-8DCE-05A4F1D0B049}" type="pres">
      <dgm:prSet presAssocID="{1FC85931-BF32-4DD6-8375-8962A1B6E4CD}" presName="rootText" presStyleLbl="node1" presStyleIdx="4" presStyleCnt="13">
        <dgm:presLayoutVars>
          <dgm:chMax/>
          <dgm:chPref val="3"/>
        </dgm:presLayoutVars>
      </dgm:prSet>
      <dgm:spPr/>
    </dgm:pt>
    <dgm:pt modelId="{184E7D3D-2D6E-4580-AF01-565F3E7BD6C3}" type="pres">
      <dgm:prSet presAssocID="{1FC85931-BF32-4DD6-8375-8962A1B6E4CD}" presName="titleText2" presStyleLbl="fgAcc1" presStyleIdx="4" presStyleCnt="13">
        <dgm:presLayoutVars>
          <dgm:chMax val="0"/>
          <dgm:chPref val="0"/>
        </dgm:presLayoutVars>
      </dgm:prSet>
      <dgm:spPr/>
    </dgm:pt>
    <dgm:pt modelId="{614F5508-8925-4380-8EEC-6E42C37C1181}" type="pres">
      <dgm:prSet presAssocID="{1FC85931-BF32-4DD6-8375-8962A1B6E4CD}" presName="rootConnector" presStyleLbl="node3" presStyleIdx="0" presStyleCnt="0"/>
      <dgm:spPr/>
    </dgm:pt>
    <dgm:pt modelId="{09E6087F-593F-4CB5-ACF6-CB3BC7C159E6}" type="pres">
      <dgm:prSet presAssocID="{1FC85931-BF32-4DD6-8375-8962A1B6E4CD}" presName="hierChild4" presStyleCnt="0"/>
      <dgm:spPr/>
    </dgm:pt>
    <dgm:pt modelId="{182425A4-4125-4F24-86D0-3CBF7B2306C6}" type="pres">
      <dgm:prSet presAssocID="{86A5F6D7-8505-45A6-BDD3-0239DB52C34E}" presName="Name37" presStyleLbl="parChTrans1D4" presStyleIdx="2" presStyleCnt="7"/>
      <dgm:spPr/>
    </dgm:pt>
    <dgm:pt modelId="{AC463945-152C-4A59-8540-813E0ABC2552}" type="pres">
      <dgm:prSet presAssocID="{889EDB9D-9558-4CB1-829E-F98EAAA4F80A}" presName="hierRoot2" presStyleCnt="0">
        <dgm:presLayoutVars>
          <dgm:hierBranch val="init"/>
        </dgm:presLayoutVars>
      </dgm:prSet>
      <dgm:spPr/>
    </dgm:pt>
    <dgm:pt modelId="{BFD310F7-C609-4E4F-BD4D-7D918E2ADC23}" type="pres">
      <dgm:prSet presAssocID="{889EDB9D-9558-4CB1-829E-F98EAAA4F80A}" presName="rootComposite" presStyleCnt="0"/>
      <dgm:spPr/>
    </dgm:pt>
    <dgm:pt modelId="{0B1A6BBE-A84D-4E4F-9A8F-4B2011A0ED05}" type="pres">
      <dgm:prSet presAssocID="{889EDB9D-9558-4CB1-829E-F98EAAA4F80A}" presName="rootText" presStyleLbl="node1" presStyleIdx="5" presStyleCnt="13">
        <dgm:presLayoutVars>
          <dgm:chMax/>
          <dgm:chPref val="3"/>
        </dgm:presLayoutVars>
      </dgm:prSet>
      <dgm:spPr/>
    </dgm:pt>
    <dgm:pt modelId="{983B343E-599F-4FBA-B16E-CE92475302DB}" type="pres">
      <dgm:prSet presAssocID="{889EDB9D-9558-4CB1-829E-F98EAAA4F80A}" presName="titleText2" presStyleLbl="fgAcc1" presStyleIdx="5" presStyleCnt="13">
        <dgm:presLayoutVars>
          <dgm:chMax val="0"/>
          <dgm:chPref val="0"/>
        </dgm:presLayoutVars>
      </dgm:prSet>
      <dgm:spPr/>
    </dgm:pt>
    <dgm:pt modelId="{4E9B7E81-FB32-4760-A5F2-D90802F97A62}" type="pres">
      <dgm:prSet presAssocID="{889EDB9D-9558-4CB1-829E-F98EAAA4F80A}" presName="rootConnector" presStyleLbl="node4" presStyleIdx="0" presStyleCnt="0"/>
      <dgm:spPr/>
    </dgm:pt>
    <dgm:pt modelId="{346741D6-23FA-41A8-A37F-CAB93C72A989}" type="pres">
      <dgm:prSet presAssocID="{889EDB9D-9558-4CB1-829E-F98EAAA4F80A}" presName="hierChild4" presStyleCnt="0"/>
      <dgm:spPr/>
    </dgm:pt>
    <dgm:pt modelId="{8D52ACBF-22AB-4815-AAEC-B2BD217FCEC8}" type="pres">
      <dgm:prSet presAssocID="{889EDB9D-9558-4CB1-829E-F98EAAA4F80A}" presName="hierChild5" presStyleCnt="0"/>
      <dgm:spPr/>
    </dgm:pt>
    <dgm:pt modelId="{EC7FC3E7-0DFF-4D23-AB96-AE3CFAB69F6C}" type="pres">
      <dgm:prSet presAssocID="{1FC85931-BF32-4DD6-8375-8962A1B6E4CD}" presName="hierChild5" presStyleCnt="0"/>
      <dgm:spPr/>
    </dgm:pt>
    <dgm:pt modelId="{F74A2C90-7E2D-41ED-B936-BD93175F355A}" type="pres">
      <dgm:prSet presAssocID="{9E756672-5804-4823-A5B1-2D4E1FB1CC70}" presName="Name37" presStyleLbl="parChTrans1D3" presStyleIdx="2" presStyleCnt="5"/>
      <dgm:spPr/>
    </dgm:pt>
    <dgm:pt modelId="{F201A815-E9E4-4A0F-9997-CAE4A885145C}" type="pres">
      <dgm:prSet presAssocID="{DD930D7B-945E-44F2-9EEA-194ED5F7E617}" presName="hierRoot2" presStyleCnt="0">
        <dgm:presLayoutVars>
          <dgm:hierBranch val="init"/>
        </dgm:presLayoutVars>
      </dgm:prSet>
      <dgm:spPr/>
    </dgm:pt>
    <dgm:pt modelId="{CFF9132E-5207-4FEC-9EFE-973F9898BA3C}" type="pres">
      <dgm:prSet presAssocID="{DD930D7B-945E-44F2-9EEA-194ED5F7E617}" presName="rootComposite" presStyleCnt="0"/>
      <dgm:spPr/>
    </dgm:pt>
    <dgm:pt modelId="{BB874BC1-CFEC-42CC-8D57-047E1F5EF5A6}" type="pres">
      <dgm:prSet presAssocID="{DD930D7B-945E-44F2-9EEA-194ED5F7E617}" presName="rootText" presStyleLbl="node1" presStyleIdx="6" presStyleCnt="13">
        <dgm:presLayoutVars>
          <dgm:chMax/>
          <dgm:chPref val="3"/>
        </dgm:presLayoutVars>
      </dgm:prSet>
      <dgm:spPr/>
    </dgm:pt>
    <dgm:pt modelId="{4C8D9B67-9A60-4DBB-891B-6AC9B7A62CFC}" type="pres">
      <dgm:prSet presAssocID="{DD930D7B-945E-44F2-9EEA-194ED5F7E617}" presName="titleText2" presStyleLbl="fgAcc1" presStyleIdx="6" presStyleCnt="13">
        <dgm:presLayoutVars>
          <dgm:chMax val="0"/>
          <dgm:chPref val="0"/>
        </dgm:presLayoutVars>
      </dgm:prSet>
      <dgm:spPr/>
    </dgm:pt>
    <dgm:pt modelId="{E560D764-0C08-41E5-9BF6-9C27C655B026}" type="pres">
      <dgm:prSet presAssocID="{DD930D7B-945E-44F2-9EEA-194ED5F7E617}" presName="rootConnector" presStyleLbl="node3" presStyleIdx="0" presStyleCnt="0"/>
      <dgm:spPr/>
    </dgm:pt>
    <dgm:pt modelId="{1ABD4035-B6D2-4553-9FC9-4C1B3E101D0B}" type="pres">
      <dgm:prSet presAssocID="{DD930D7B-945E-44F2-9EEA-194ED5F7E617}" presName="hierChild4" presStyleCnt="0"/>
      <dgm:spPr/>
    </dgm:pt>
    <dgm:pt modelId="{88881C7C-713A-4A8A-BEF6-C5EE57813BF9}" type="pres">
      <dgm:prSet presAssocID="{C7F84343-E9D7-4CB8-B8A0-0FD70E895B3A}" presName="Name37" presStyleLbl="parChTrans1D4" presStyleIdx="3" presStyleCnt="7"/>
      <dgm:spPr/>
    </dgm:pt>
    <dgm:pt modelId="{5C809307-F8CB-4F88-A70C-E411BE21DD07}" type="pres">
      <dgm:prSet presAssocID="{0A0FE5BD-AC0B-4727-AAC6-785A720FD60D}" presName="hierRoot2" presStyleCnt="0">
        <dgm:presLayoutVars>
          <dgm:hierBranch val="init"/>
        </dgm:presLayoutVars>
      </dgm:prSet>
      <dgm:spPr/>
    </dgm:pt>
    <dgm:pt modelId="{55062E18-134E-42CB-9CDB-C6EBA13B68A5}" type="pres">
      <dgm:prSet presAssocID="{0A0FE5BD-AC0B-4727-AAC6-785A720FD60D}" presName="rootComposite" presStyleCnt="0"/>
      <dgm:spPr/>
    </dgm:pt>
    <dgm:pt modelId="{DB60ED92-ECDF-45B5-B409-816A2D597B7E}" type="pres">
      <dgm:prSet presAssocID="{0A0FE5BD-AC0B-4727-AAC6-785A720FD60D}" presName="rootText" presStyleLbl="node1" presStyleIdx="7" presStyleCnt="13">
        <dgm:presLayoutVars>
          <dgm:chMax/>
          <dgm:chPref val="3"/>
        </dgm:presLayoutVars>
      </dgm:prSet>
      <dgm:spPr/>
    </dgm:pt>
    <dgm:pt modelId="{93DBD160-C0A9-4712-858E-1918AF37A5B7}" type="pres">
      <dgm:prSet presAssocID="{0A0FE5BD-AC0B-4727-AAC6-785A720FD60D}" presName="titleText2" presStyleLbl="fgAcc1" presStyleIdx="7" presStyleCnt="13">
        <dgm:presLayoutVars>
          <dgm:chMax val="0"/>
          <dgm:chPref val="0"/>
        </dgm:presLayoutVars>
      </dgm:prSet>
      <dgm:spPr/>
    </dgm:pt>
    <dgm:pt modelId="{AE10ED71-539F-4653-9DA6-1778C4621156}" type="pres">
      <dgm:prSet presAssocID="{0A0FE5BD-AC0B-4727-AAC6-785A720FD60D}" presName="rootConnector" presStyleLbl="node4" presStyleIdx="0" presStyleCnt="0"/>
      <dgm:spPr/>
    </dgm:pt>
    <dgm:pt modelId="{AD215ECC-28DB-4894-8669-A6D872AAC370}" type="pres">
      <dgm:prSet presAssocID="{0A0FE5BD-AC0B-4727-AAC6-785A720FD60D}" presName="hierChild4" presStyleCnt="0"/>
      <dgm:spPr/>
    </dgm:pt>
    <dgm:pt modelId="{EF2CB945-2A66-4DFB-9AD0-C37C4FDA6E10}" type="pres">
      <dgm:prSet presAssocID="{0A0FE5BD-AC0B-4727-AAC6-785A720FD60D}" presName="hierChild5" presStyleCnt="0"/>
      <dgm:spPr/>
    </dgm:pt>
    <dgm:pt modelId="{DE2E50C0-849E-48DE-BBD1-4D2CA18E91AB}" type="pres">
      <dgm:prSet presAssocID="{F017F51F-3A5D-4C4F-A835-E1EAB1EF2280}" presName="Name37" presStyleLbl="parChTrans1D4" presStyleIdx="4" presStyleCnt="7"/>
      <dgm:spPr/>
    </dgm:pt>
    <dgm:pt modelId="{B2E213B5-D5EF-4EA4-871A-7D4C4486F818}" type="pres">
      <dgm:prSet presAssocID="{7865FD96-3D25-4344-917D-4A3A7AFA435F}" presName="hierRoot2" presStyleCnt="0">
        <dgm:presLayoutVars>
          <dgm:hierBranch val="init"/>
        </dgm:presLayoutVars>
      </dgm:prSet>
      <dgm:spPr/>
    </dgm:pt>
    <dgm:pt modelId="{1B164E9A-3FBF-40D9-A780-1218FEB9ED6B}" type="pres">
      <dgm:prSet presAssocID="{7865FD96-3D25-4344-917D-4A3A7AFA435F}" presName="rootComposite" presStyleCnt="0"/>
      <dgm:spPr/>
    </dgm:pt>
    <dgm:pt modelId="{29011C13-1FE8-4AC7-8B26-006B5EDE814D}" type="pres">
      <dgm:prSet presAssocID="{7865FD96-3D25-4344-917D-4A3A7AFA435F}" presName="rootText" presStyleLbl="node1" presStyleIdx="8" presStyleCnt="13">
        <dgm:presLayoutVars>
          <dgm:chMax/>
          <dgm:chPref val="3"/>
        </dgm:presLayoutVars>
      </dgm:prSet>
      <dgm:spPr/>
    </dgm:pt>
    <dgm:pt modelId="{C15BA467-154E-4B7C-86ED-63C28EC6240B}" type="pres">
      <dgm:prSet presAssocID="{7865FD96-3D25-4344-917D-4A3A7AFA435F}" presName="titleText2" presStyleLbl="fgAcc1" presStyleIdx="8" presStyleCnt="13">
        <dgm:presLayoutVars>
          <dgm:chMax val="0"/>
          <dgm:chPref val="0"/>
        </dgm:presLayoutVars>
      </dgm:prSet>
      <dgm:spPr/>
    </dgm:pt>
    <dgm:pt modelId="{5340403C-ED24-43A9-93C7-94D01DE69632}" type="pres">
      <dgm:prSet presAssocID="{7865FD96-3D25-4344-917D-4A3A7AFA435F}" presName="rootConnector" presStyleLbl="node4" presStyleIdx="0" presStyleCnt="0"/>
      <dgm:spPr/>
    </dgm:pt>
    <dgm:pt modelId="{60E98DB2-EEEB-4CD2-BD91-97A21111E8AF}" type="pres">
      <dgm:prSet presAssocID="{7865FD96-3D25-4344-917D-4A3A7AFA435F}" presName="hierChild4" presStyleCnt="0"/>
      <dgm:spPr/>
    </dgm:pt>
    <dgm:pt modelId="{F4B121D7-B12C-40B3-8BFC-9FCEE9BE24AB}" type="pres">
      <dgm:prSet presAssocID="{7865FD96-3D25-4344-917D-4A3A7AFA435F}" presName="hierChild5" presStyleCnt="0"/>
      <dgm:spPr/>
    </dgm:pt>
    <dgm:pt modelId="{5B95EC12-35B9-41B0-954D-70B44843D758}" type="pres">
      <dgm:prSet presAssocID="{A1FB781B-023B-43E7-B13B-A27AD5C5D4B8}" presName="Name37" presStyleLbl="parChTrans1D4" presStyleIdx="5" presStyleCnt="7"/>
      <dgm:spPr/>
    </dgm:pt>
    <dgm:pt modelId="{02885E7E-B330-4883-B2A8-029E518B3EF9}" type="pres">
      <dgm:prSet presAssocID="{7EA99FCD-1A12-4107-B65A-5AC902494059}" presName="hierRoot2" presStyleCnt="0">
        <dgm:presLayoutVars>
          <dgm:hierBranch val="init"/>
        </dgm:presLayoutVars>
      </dgm:prSet>
      <dgm:spPr/>
    </dgm:pt>
    <dgm:pt modelId="{F6E092B2-AEEF-43DC-9CE2-54A10BD45741}" type="pres">
      <dgm:prSet presAssocID="{7EA99FCD-1A12-4107-B65A-5AC902494059}" presName="rootComposite" presStyleCnt="0"/>
      <dgm:spPr/>
    </dgm:pt>
    <dgm:pt modelId="{04CF924B-1167-4D73-B298-FA1AC9FF9C11}" type="pres">
      <dgm:prSet presAssocID="{7EA99FCD-1A12-4107-B65A-5AC902494059}" presName="rootText" presStyleLbl="node1" presStyleIdx="9" presStyleCnt="13">
        <dgm:presLayoutVars>
          <dgm:chMax/>
          <dgm:chPref val="3"/>
        </dgm:presLayoutVars>
      </dgm:prSet>
      <dgm:spPr/>
    </dgm:pt>
    <dgm:pt modelId="{23150779-FD24-44EC-842F-4B41EEE9A313}" type="pres">
      <dgm:prSet presAssocID="{7EA99FCD-1A12-4107-B65A-5AC902494059}" presName="titleText2" presStyleLbl="fgAcc1" presStyleIdx="9" presStyleCnt="13">
        <dgm:presLayoutVars>
          <dgm:chMax val="0"/>
          <dgm:chPref val="0"/>
        </dgm:presLayoutVars>
      </dgm:prSet>
      <dgm:spPr/>
    </dgm:pt>
    <dgm:pt modelId="{03B3132B-029F-4859-A080-80AA70079FD1}" type="pres">
      <dgm:prSet presAssocID="{7EA99FCD-1A12-4107-B65A-5AC902494059}" presName="rootConnector" presStyleLbl="node4" presStyleIdx="0" presStyleCnt="0"/>
      <dgm:spPr/>
    </dgm:pt>
    <dgm:pt modelId="{C38D0C9D-9ABE-461B-B6DB-F534F28D0E4E}" type="pres">
      <dgm:prSet presAssocID="{7EA99FCD-1A12-4107-B65A-5AC902494059}" presName="hierChild4" presStyleCnt="0"/>
      <dgm:spPr/>
    </dgm:pt>
    <dgm:pt modelId="{86842E67-AD3C-4ABC-A86C-25833DBA2FAF}" type="pres">
      <dgm:prSet presAssocID="{7EA99FCD-1A12-4107-B65A-5AC902494059}" presName="hierChild5" presStyleCnt="0"/>
      <dgm:spPr/>
    </dgm:pt>
    <dgm:pt modelId="{169A13BF-5B07-4866-A29A-945652A34D23}" type="pres">
      <dgm:prSet presAssocID="{DD930D7B-945E-44F2-9EEA-194ED5F7E617}" presName="hierChild5" presStyleCnt="0"/>
      <dgm:spPr/>
    </dgm:pt>
    <dgm:pt modelId="{C5A5F421-64BD-4CFE-998B-D65FE5429038}" type="pres">
      <dgm:prSet presAssocID="{74CD4B2D-462A-40AD-9507-AB68AC6F95A3}" presName="Name37" presStyleLbl="parChTrans1D3" presStyleIdx="3" presStyleCnt="5"/>
      <dgm:spPr/>
    </dgm:pt>
    <dgm:pt modelId="{A3FEB71F-D58C-4097-BF0F-56A85935B077}" type="pres">
      <dgm:prSet presAssocID="{D9D5F526-2E82-4CDE-98B4-5B2BED5845DF}" presName="hierRoot2" presStyleCnt="0">
        <dgm:presLayoutVars>
          <dgm:hierBranch val="init"/>
        </dgm:presLayoutVars>
      </dgm:prSet>
      <dgm:spPr/>
    </dgm:pt>
    <dgm:pt modelId="{59D3A480-AE24-4312-A28E-49A452596379}" type="pres">
      <dgm:prSet presAssocID="{D9D5F526-2E82-4CDE-98B4-5B2BED5845DF}" presName="rootComposite" presStyleCnt="0"/>
      <dgm:spPr/>
    </dgm:pt>
    <dgm:pt modelId="{866D04A2-9E83-469E-9FC3-2B252981F7BE}" type="pres">
      <dgm:prSet presAssocID="{D9D5F526-2E82-4CDE-98B4-5B2BED5845DF}" presName="rootText" presStyleLbl="node1" presStyleIdx="10" presStyleCnt="13">
        <dgm:presLayoutVars>
          <dgm:chMax/>
          <dgm:chPref val="3"/>
        </dgm:presLayoutVars>
      </dgm:prSet>
      <dgm:spPr/>
    </dgm:pt>
    <dgm:pt modelId="{FC60EF0A-90D4-4B76-9D8B-4B4B3C11A9C5}" type="pres">
      <dgm:prSet presAssocID="{D9D5F526-2E82-4CDE-98B4-5B2BED5845DF}" presName="titleText2" presStyleLbl="fgAcc1" presStyleIdx="10" presStyleCnt="13">
        <dgm:presLayoutVars>
          <dgm:chMax val="0"/>
          <dgm:chPref val="0"/>
        </dgm:presLayoutVars>
      </dgm:prSet>
      <dgm:spPr/>
    </dgm:pt>
    <dgm:pt modelId="{971764D5-4E85-4016-9CB4-664233C65E02}" type="pres">
      <dgm:prSet presAssocID="{D9D5F526-2E82-4CDE-98B4-5B2BED5845DF}" presName="rootConnector" presStyleLbl="node3" presStyleIdx="0" presStyleCnt="0"/>
      <dgm:spPr/>
    </dgm:pt>
    <dgm:pt modelId="{EC7E6E29-698E-4FDE-A662-FD867127DD00}" type="pres">
      <dgm:prSet presAssocID="{D9D5F526-2E82-4CDE-98B4-5B2BED5845DF}" presName="hierChild4" presStyleCnt="0"/>
      <dgm:spPr/>
    </dgm:pt>
    <dgm:pt modelId="{3D4CF409-F3B9-40CD-8D8F-529BA1D3813A}" type="pres">
      <dgm:prSet presAssocID="{D9D5F526-2E82-4CDE-98B4-5B2BED5845DF}" presName="hierChild5" presStyleCnt="0"/>
      <dgm:spPr/>
    </dgm:pt>
    <dgm:pt modelId="{5CB345EC-4522-48DC-AFC0-A7652CA7F1F8}" type="pres">
      <dgm:prSet presAssocID="{F455A5ED-75AE-4DBA-8883-15141494FD4C}" presName="Name37" presStyleLbl="parChTrans1D3" presStyleIdx="4" presStyleCnt="5"/>
      <dgm:spPr/>
    </dgm:pt>
    <dgm:pt modelId="{8B5029BB-545A-4EAA-B2D4-49BA42D5DCA6}" type="pres">
      <dgm:prSet presAssocID="{487A45C2-0883-4367-A927-9496255EC552}" presName="hierRoot2" presStyleCnt="0">
        <dgm:presLayoutVars>
          <dgm:hierBranch val="init"/>
        </dgm:presLayoutVars>
      </dgm:prSet>
      <dgm:spPr/>
    </dgm:pt>
    <dgm:pt modelId="{A7E9D399-EDF8-4128-AC12-BCF734EC17A7}" type="pres">
      <dgm:prSet presAssocID="{487A45C2-0883-4367-A927-9496255EC552}" presName="rootComposite" presStyleCnt="0"/>
      <dgm:spPr/>
    </dgm:pt>
    <dgm:pt modelId="{E14F82F5-BAFD-47F7-89D2-8D6CD6DEDCF3}" type="pres">
      <dgm:prSet presAssocID="{487A45C2-0883-4367-A927-9496255EC552}" presName="rootText" presStyleLbl="node1" presStyleIdx="11" presStyleCnt="13">
        <dgm:presLayoutVars>
          <dgm:chMax/>
          <dgm:chPref val="3"/>
        </dgm:presLayoutVars>
      </dgm:prSet>
      <dgm:spPr/>
    </dgm:pt>
    <dgm:pt modelId="{D079C79C-50BB-426E-900B-5F67F929FB07}" type="pres">
      <dgm:prSet presAssocID="{487A45C2-0883-4367-A927-9496255EC552}" presName="titleText2" presStyleLbl="fgAcc1" presStyleIdx="11" presStyleCnt="13">
        <dgm:presLayoutVars>
          <dgm:chMax val="0"/>
          <dgm:chPref val="0"/>
        </dgm:presLayoutVars>
      </dgm:prSet>
      <dgm:spPr/>
    </dgm:pt>
    <dgm:pt modelId="{B8791952-0B12-4A2A-8D36-6781F17199C3}" type="pres">
      <dgm:prSet presAssocID="{487A45C2-0883-4367-A927-9496255EC552}" presName="rootConnector" presStyleLbl="node3" presStyleIdx="0" presStyleCnt="0"/>
      <dgm:spPr/>
    </dgm:pt>
    <dgm:pt modelId="{39D7054F-FEDB-4F1B-AE97-878260018CA4}" type="pres">
      <dgm:prSet presAssocID="{487A45C2-0883-4367-A927-9496255EC552}" presName="hierChild4" presStyleCnt="0"/>
      <dgm:spPr/>
    </dgm:pt>
    <dgm:pt modelId="{F7C36A4E-8481-4CD2-9A09-CAB66173E92F}" type="pres">
      <dgm:prSet presAssocID="{77A13A15-67BB-4E7E-B6BD-8582F3D82CCC}" presName="Name37" presStyleLbl="parChTrans1D4" presStyleIdx="6" presStyleCnt="7"/>
      <dgm:spPr/>
    </dgm:pt>
    <dgm:pt modelId="{DD207667-DD08-4C3A-8C7B-3B2483E17D19}" type="pres">
      <dgm:prSet presAssocID="{CE277360-DAFB-4D5F-AF1A-B3F665A69759}" presName="hierRoot2" presStyleCnt="0">
        <dgm:presLayoutVars>
          <dgm:hierBranch val="init"/>
        </dgm:presLayoutVars>
      </dgm:prSet>
      <dgm:spPr/>
    </dgm:pt>
    <dgm:pt modelId="{61A19D2A-8620-4ABC-B930-FD4FCC06B392}" type="pres">
      <dgm:prSet presAssocID="{CE277360-DAFB-4D5F-AF1A-B3F665A69759}" presName="rootComposite" presStyleCnt="0"/>
      <dgm:spPr/>
    </dgm:pt>
    <dgm:pt modelId="{02A59F58-7EFD-41C9-AD74-E087AE64D689}" type="pres">
      <dgm:prSet presAssocID="{CE277360-DAFB-4D5F-AF1A-B3F665A69759}" presName="rootText" presStyleLbl="node1" presStyleIdx="12" presStyleCnt="13">
        <dgm:presLayoutVars>
          <dgm:chMax/>
          <dgm:chPref val="3"/>
        </dgm:presLayoutVars>
      </dgm:prSet>
      <dgm:spPr/>
    </dgm:pt>
    <dgm:pt modelId="{41DB03A6-302C-42D3-BDC6-8D460286DF7C}" type="pres">
      <dgm:prSet presAssocID="{CE277360-DAFB-4D5F-AF1A-B3F665A69759}" presName="titleText2" presStyleLbl="fgAcc1" presStyleIdx="12" presStyleCnt="13" custLinFactNeighborX="955" custLinFactNeighborY="-14944">
        <dgm:presLayoutVars>
          <dgm:chMax val="0"/>
          <dgm:chPref val="0"/>
        </dgm:presLayoutVars>
      </dgm:prSet>
      <dgm:spPr/>
    </dgm:pt>
    <dgm:pt modelId="{F7A6B26B-0058-48D3-8D01-CA02BEA334FD}" type="pres">
      <dgm:prSet presAssocID="{CE277360-DAFB-4D5F-AF1A-B3F665A69759}" presName="rootConnector" presStyleLbl="node4" presStyleIdx="0" presStyleCnt="0"/>
      <dgm:spPr/>
    </dgm:pt>
    <dgm:pt modelId="{8E4C47FF-38D3-430B-8323-7435C5E6C79E}" type="pres">
      <dgm:prSet presAssocID="{CE277360-DAFB-4D5F-AF1A-B3F665A69759}" presName="hierChild4" presStyleCnt="0"/>
      <dgm:spPr/>
    </dgm:pt>
    <dgm:pt modelId="{FC6D02E3-C87E-4FB3-941E-213D698CA598}" type="pres">
      <dgm:prSet presAssocID="{CE277360-DAFB-4D5F-AF1A-B3F665A69759}" presName="hierChild5" presStyleCnt="0"/>
      <dgm:spPr/>
    </dgm:pt>
    <dgm:pt modelId="{2D60A1CF-5A30-43F1-9C50-87F428693233}" type="pres">
      <dgm:prSet presAssocID="{487A45C2-0883-4367-A927-9496255EC552}" presName="hierChild5" presStyleCnt="0"/>
      <dgm:spPr/>
    </dgm:pt>
    <dgm:pt modelId="{438F785C-EE57-4647-ACFD-94E06FBEE2DE}" type="pres">
      <dgm:prSet presAssocID="{519B9987-A67D-4889-82EE-06E75F3CA99E}" presName="hierChild5" presStyleCnt="0"/>
      <dgm:spPr/>
    </dgm:pt>
    <dgm:pt modelId="{91BF430D-FC16-4885-88E0-7A82D0DC4256}" type="pres">
      <dgm:prSet presAssocID="{5F9EB647-B560-45FF-B56E-3C3194247DB1}" presName="hierChild3" presStyleCnt="0"/>
      <dgm:spPr/>
    </dgm:pt>
  </dgm:ptLst>
  <dgm:cxnLst>
    <dgm:cxn modelId="{B4B73605-ECA5-43F7-941F-B22C56BB5C23}" srcId="{5F9EB647-B560-45FF-B56E-3C3194247DB1}" destId="{519B9987-A67D-4889-82EE-06E75F3CA99E}" srcOrd="0" destOrd="0" parTransId="{531BF051-7282-476F-A2A6-02F327FE515B}" sibTransId="{5D25B993-C730-4473-ADA2-8F7C6201E09C}"/>
    <dgm:cxn modelId="{8B07E805-A9A3-4998-AF40-D73F93A2DEEC}" type="presOf" srcId="{77A13A15-67BB-4E7E-B6BD-8582F3D82CCC}" destId="{F7C36A4E-8481-4CD2-9A09-CAB66173E92F}" srcOrd="0" destOrd="0" presId="urn:microsoft.com/office/officeart/2008/layout/NameandTitleOrganizationalChart"/>
    <dgm:cxn modelId="{3D081808-DAA2-4DD5-8EA3-0BAE4BEA083B}" type="presOf" srcId="{56366E13-8558-4C1D-B62B-166D2B877759}" destId="{2B327B31-8091-4998-85B5-F4933D560821}" srcOrd="0" destOrd="0" presId="urn:microsoft.com/office/officeart/2008/layout/NameandTitleOrganizationalChart"/>
    <dgm:cxn modelId="{88B3800A-4DC9-472D-80CB-F2154B67D65E}" srcId="{1FC85931-BF32-4DD6-8375-8962A1B6E4CD}" destId="{889EDB9D-9558-4CB1-829E-F98EAAA4F80A}" srcOrd="0" destOrd="0" parTransId="{86A5F6D7-8505-45A6-BDD3-0239DB52C34E}" sibTransId="{66CDFD27-81E3-4623-A1BE-7BCBE1EF3E94}"/>
    <dgm:cxn modelId="{858F5C0C-B911-4B83-B139-D0C51162092B}" type="presOf" srcId="{519B9987-A67D-4889-82EE-06E75F3CA99E}" destId="{E6AC80E8-6C42-42EF-94FC-DE0784D7D357}" srcOrd="1" destOrd="0" presId="urn:microsoft.com/office/officeart/2008/layout/NameandTitleOrganizationalChart"/>
    <dgm:cxn modelId="{61909612-5440-4CB8-AF28-ED8AAE00F936}" type="presOf" srcId="{1FC85931-BF32-4DD6-8375-8962A1B6E4CD}" destId="{614F5508-8925-4380-8EEC-6E42C37C1181}" srcOrd="1" destOrd="0" presId="urn:microsoft.com/office/officeart/2008/layout/NameandTitleOrganizationalChart"/>
    <dgm:cxn modelId="{2688E913-94D7-44DE-AC2E-D7A73CEEAABF}" type="presOf" srcId="{F017F51F-3A5D-4C4F-A835-E1EAB1EF2280}" destId="{DE2E50C0-849E-48DE-BBD1-4D2CA18E91AB}" srcOrd="0" destOrd="0" presId="urn:microsoft.com/office/officeart/2008/layout/NameandTitleOrganizationalChart"/>
    <dgm:cxn modelId="{B0C6C914-57EB-4121-8756-55073C39B29E}" type="presOf" srcId="{FE510B2D-0B2A-4FFD-8722-B1F1D5994D3B}" destId="{4C8D9B67-9A60-4DBB-891B-6AC9B7A62CFC}" srcOrd="0" destOrd="0" presId="urn:microsoft.com/office/officeart/2008/layout/NameandTitleOrganizationalChart"/>
    <dgm:cxn modelId="{2F673C16-80B0-44AB-AB01-8455C95384B1}" type="presOf" srcId="{5F9EB647-B560-45FF-B56E-3C3194247DB1}" destId="{9E746474-E80A-4F06-93CA-8508483D2A09}" srcOrd="1" destOrd="0" presId="urn:microsoft.com/office/officeart/2008/layout/NameandTitleOrganizationalChart"/>
    <dgm:cxn modelId="{90C58116-4B93-455F-858C-C72D09D4AFE6}" type="presOf" srcId="{487A45C2-0883-4367-A927-9496255EC552}" destId="{E14F82F5-BAFD-47F7-89D2-8D6CD6DEDCF3}" srcOrd="0" destOrd="0" presId="urn:microsoft.com/office/officeart/2008/layout/NameandTitleOrganizationalChart"/>
    <dgm:cxn modelId="{32ED942E-6AC4-420B-BF62-87A9824CBC64}" srcId="{A7724576-86C8-4481-BDCE-03D93D5E6E2E}" destId="{5F9EB647-B560-45FF-B56E-3C3194247DB1}" srcOrd="0" destOrd="0" parTransId="{55385FD3-7502-4D9E-A62A-61B6F1923407}" sibTransId="{56366E13-8558-4C1D-B62B-166D2B877759}"/>
    <dgm:cxn modelId="{3C302737-9643-429F-A9AA-7E628898A06D}" srcId="{DD930D7B-945E-44F2-9EEA-194ED5F7E617}" destId="{0A0FE5BD-AC0B-4727-AAC6-785A720FD60D}" srcOrd="0" destOrd="0" parTransId="{C7F84343-E9D7-4CB8-B8A0-0FD70E895B3A}" sibTransId="{AEBDC42D-E7F3-438B-8F84-6833CAAF3C3C}"/>
    <dgm:cxn modelId="{9C566C39-8BF5-4239-B321-883018C72878}" type="presOf" srcId="{AEBDC42D-E7F3-438B-8F84-6833CAAF3C3C}" destId="{93DBD160-C0A9-4712-858E-1918AF37A5B7}" srcOrd="0" destOrd="0" presId="urn:microsoft.com/office/officeart/2008/layout/NameandTitleOrganizationalChart"/>
    <dgm:cxn modelId="{0C91D43D-20A7-494D-AFDA-791F413EF9A6}" srcId="{DD930D7B-945E-44F2-9EEA-194ED5F7E617}" destId="{7EA99FCD-1A12-4107-B65A-5AC902494059}" srcOrd="2" destOrd="0" parTransId="{A1FB781B-023B-43E7-B13B-A27AD5C5D4B8}" sibTransId="{34112426-15E0-468E-BB96-95F84829AEF8}"/>
    <dgm:cxn modelId="{AF0E0A5C-74D1-4ADA-B369-6E91702C2D6F}" type="presOf" srcId="{721391E5-49B0-4535-9892-15F2E5B99A87}" destId="{534D7886-E41F-4CDD-9807-C413F786A9C1}" srcOrd="0" destOrd="0" presId="urn:microsoft.com/office/officeart/2008/layout/NameandTitleOrganizationalChart"/>
    <dgm:cxn modelId="{177D0242-7432-4388-876A-9D01BAA0B0F8}" type="presOf" srcId="{5D25B993-C730-4473-ADA2-8F7C6201E09C}" destId="{762F21ED-30B2-49AA-A275-B3F2878F80A3}" srcOrd="0" destOrd="0" presId="urn:microsoft.com/office/officeart/2008/layout/NameandTitleOrganizationalChart"/>
    <dgm:cxn modelId="{A88A6A62-D281-4A8C-A8F7-5FAE44B288C0}" type="presOf" srcId="{1FC85931-BF32-4DD6-8375-8962A1B6E4CD}" destId="{C790D078-9823-4E3C-8DCE-05A4F1D0B049}" srcOrd="0" destOrd="0" presId="urn:microsoft.com/office/officeart/2008/layout/NameandTitleOrganizationalChart"/>
    <dgm:cxn modelId="{3E46B842-FF07-4231-A62D-63860E42E7C4}" type="presOf" srcId="{DD930D7B-945E-44F2-9EEA-194ED5F7E617}" destId="{E560D764-0C08-41E5-9BF6-9C27C655B026}" srcOrd="1" destOrd="0" presId="urn:microsoft.com/office/officeart/2008/layout/NameandTitleOrganizationalChart"/>
    <dgm:cxn modelId="{D628E064-C6E6-4470-972D-26077F6C7BF2}" type="presOf" srcId="{2B71C545-8898-4318-8E45-429AEF8DDF9C}" destId="{90AE06A8-2C8A-42F8-B58F-874E06A6FC80}" srcOrd="0" destOrd="0" presId="urn:microsoft.com/office/officeart/2008/layout/NameandTitleOrganizationalChart"/>
    <dgm:cxn modelId="{1AFB4E46-87EA-4174-9269-727D50BD2FF5}" type="presOf" srcId="{E61E0548-DF94-4A66-977E-43C4787531CD}" destId="{41DB03A6-302C-42D3-BDC6-8D460286DF7C}" srcOrd="0" destOrd="0" presId="urn:microsoft.com/office/officeart/2008/layout/NameandTitleOrganizationalChart"/>
    <dgm:cxn modelId="{E1513E4A-34DA-44BB-B90A-C4D9DA02E89E}" type="presOf" srcId="{556BBB18-556C-4957-AEB8-CEB6EBC534DC}" destId="{C2E5E4EB-EEC1-4F7B-A130-C6515CB68BBA}" srcOrd="1" destOrd="0" presId="urn:microsoft.com/office/officeart/2008/layout/NameandTitleOrganizationalChart"/>
    <dgm:cxn modelId="{EDAAFD6E-AE15-4AD5-883B-E38C72B151FF}" type="presOf" srcId="{5BD7D6E3-E874-47C1-B2A9-BEAF8A9FB038}" destId="{C15BA467-154E-4B7C-86ED-63C28EC6240B}" srcOrd="0" destOrd="0" presId="urn:microsoft.com/office/officeart/2008/layout/NameandTitleOrganizationalChart"/>
    <dgm:cxn modelId="{FD924F70-059E-4DE9-80B3-202CB51D3E21}" type="presOf" srcId="{889EDB9D-9558-4CB1-829E-F98EAAA4F80A}" destId="{4E9B7E81-FB32-4760-A5F2-D90802F97A62}" srcOrd="1" destOrd="0" presId="urn:microsoft.com/office/officeart/2008/layout/NameandTitleOrganizationalChart"/>
    <dgm:cxn modelId="{D25EB571-483E-4BA0-A802-7D4B8319DF15}" srcId="{BDC4FAEB-4205-438D-BF36-06DC26E762DC}" destId="{842275C1-D5ED-45EF-A6E9-4261E363A780}" srcOrd="0" destOrd="0" parTransId="{F738A11C-02FB-4560-B8B3-3A45375389FD}" sibTransId="{721391E5-49B0-4535-9892-15F2E5B99A87}"/>
    <dgm:cxn modelId="{82B4FE72-8E52-45EB-8168-3D6AF5EE84CC}" type="presOf" srcId="{34112426-15E0-468E-BB96-95F84829AEF8}" destId="{23150779-FD24-44EC-842F-4B41EEE9A313}" srcOrd="0" destOrd="0" presId="urn:microsoft.com/office/officeart/2008/layout/NameandTitleOrganizationalChart"/>
    <dgm:cxn modelId="{B5233D73-CB22-489F-95E1-948A49DF1961}" type="presOf" srcId="{D9D5F526-2E82-4CDE-98B4-5B2BED5845DF}" destId="{866D04A2-9E83-469E-9FC3-2B252981F7BE}" srcOrd="0" destOrd="0" presId="urn:microsoft.com/office/officeart/2008/layout/NameandTitleOrganizationalChart"/>
    <dgm:cxn modelId="{424E7D75-CA77-4FFB-B979-61F33377337F}" type="presOf" srcId="{487A45C2-0883-4367-A927-9496255EC552}" destId="{B8791952-0B12-4A2A-8D36-6781F17199C3}" srcOrd="1" destOrd="0" presId="urn:microsoft.com/office/officeart/2008/layout/NameandTitleOrganizationalChart"/>
    <dgm:cxn modelId="{A22DD275-5582-4E95-85BE-D7C80EABB5A6}" type="presOf" srcId="{F738A11C-02FB-4560-B8B3-3A45375389FD}" destId="{51097055-A291-4613-9EDC-13C8DE93655A}" srcOrd="0" destOrd="0" presId="urn:microsoft.com/office/officeart/2008/layout/NameandTitleOrganizationalChart"/>
    <dgm:cxn modelId="{3559E07B-FFAC-4944-A85C-18E0D1FA2662}" type="presOf" srcId="{74CD4B2D-462A-40AD-9507-AB68AC6F95A3}" destId="{C5A5F421-64BD-4CFE-998B-D65FE5429038}" srcOrd="0" destOrd="0" presId="urn:microsoft.com/office/officeart/2008/layout/NameandTitleOrganizationalChart"/>
    <dgm:cxn modelId="{60AE7C7C-9D97-4BEA-BF08-61BFD1B8C7FB}" type="presOf" srcId="{7EA99FCD-1A12-4107-B65A-5AC902494059}" destId="{04CF924B-1167-4D73-B298-FA1AC9FF9C11}" srcOrd="0" destOrd="0" presId="urn:microsoft.com/office/officeart/2008/layout/NameandTitleOrganizationalChart"/>
    <dgm:cxn modelId="{FEE80385-871E-46A2-85F3-E656B012D2FC}" type="presOf" srcId="{5F9EB647-B560-45FF-B56E-3C3194247DB1}" destId="{B609A386-0D9D-44AD-A6E2-93F4B4435A33}" srcOrd="0" destOrd="0" presId="urn:microsoft.com/office/officeart/2008/layout/NameandTitleOrganizationalChart"/>
    <dgm:cxn modelId="{50D3E385-2A2C-4B43-8B6C-0483DD9D0086}" type="presOf" srcId="{C7F84343-E9D7-4CB8-B8A0-0FD70E895B3A}" destId="{88881C7C-713A-4A8A-BEF6-C5EE57813BF9}" srcOrd="0" destOrd="0" presId="urn:microsoft.com/office/officeart/2008/layout/NameandTitleOrganizationalChart"/>
    <dgm:cxn modelId="{817F6087-0AE1-49FF-B1B4-C3A19A532645}" type="presOf" srcId="{A7724576-86C8-4481-BDCE-03D93D5E6E2E}" destId="{11E5EFF9-CEC5-4F0B-8531-110A57717855}" srcOrd="0" destOrd="0" presId="urn:microsoft.com/office/officeart/2008/layout/NameandTitleOrganizationalChart"/>
    <dgm:cxn modelId="{97095D8D-0A8A-4932-82CC-1CA334086F81}" type="presOf" srcId="{86A5F6D7-8505-45A6-BDD3-0239DB52C34E}" destId="{182425A4-4125-4F24-86D0-3CBF7B2306C6}" srcOrd="0" destOrd="0" presId="urn:microsoft.com/office/officeart/2008/layout/NameandTitleOrganizationalChart"/>
    <dgm:cxn modelId="{9172D390-3987-409C-B879-98B115EE8B1B}" srcId="{519B9987-A67D-4889-82EE-06E75F3CA99E}" destId="{DD930D7B-945E-44F2-9EEA-194ED5F7E617}" srcOrd="2" destOrd="0" parTransId="{9E756672-5804-4823-A5B1-2D4E1FB1CC70}" sibTransId="{FE510B2D-0B2A-4FFD-8722-B1F1D5994D3B}"/>
    <dgm:cxn modelId="{1D77099C-AB8A-40A6-B155-22B8CF50DFE9}" type="presOf" srcId="{3FE1281B-10E4-40E1-A73D-3BB284F25CF3}" destId="{3DDB96FD-4DBA-4477-A9C4-DD54A177BC93}" srcOrd="0" destOrd="0" presId="urn:microsoft.com/office/officeart/2008/layout/NameandTitleOrganizationalChart"/>
    <dgm:cxn modelId="{767AA4A2-A023-472F-A9E1-7D55A68AC019}" type="presOf" srcId="{0A0FE5BD-AC0B-4727-AAC6-785A720FD60D}" destId="{DB60ED92-ECDF-45B5-B409-816A2D597B7E}" srcOrd="0" destOrd="0" presId="urn:microsoft.com/office/officeart/2008/layout/NameandTitleOrganizationalChart"/>
    <dgm:cxn modelId="{8184EBA2-43F2-48AF-9490-4C38901499CF}" type="presOf" srcId="{842275C1-D5ED-45EF-A6E9-4261E363A780}" destId="{7706885E-BFD3-4402-B7C1-25418E5CD797}" srcOrd="1" destOrd="0" presId="urn:microsoft.com/office/officeart/2008/layout/NameandTitleOrganizationalChart"/>
    <dgm:cxn modelId="{ED2241A5-F9AD-4A1B-A5E2-29E20D570C96}" srcId="{519B9987-A67D-4889-82EE-06E75F3CA99E}" destId="{1FC85931-BF32-4DD6-8375-8962A1B6E4CD}" srcOrd="1" destOrd="0" parTransId="{7EFC44FD-C3CC-4F1B-A731-E1F2044E00BB}" sibTransId="{19B81BCB-DF09-4AD0-9C90-643CFC945282}"/>
    <dgm:cxn modelId="{BBD059B2-6F14-4C73-B189-06FD5CE1067D}" type="presOf" srcId="{519B9987-A67D-4889-82EE-06E75F3CA99E}" destId="{EFD5E988-AE2D-4CB5-AF2D-573CADE66C74}" srcOrd="0" destOrd="0" presId="urn:microsoft.com/office/officeart/2008/layout/NameandTitleOrganizationalChart"/>
    <dgm:cxn modelId="{3F5F19B5-EE7C-4CB9-A5A2-D55F17D49F55}" type="presOf" srcId="{BDC4FAEB-4205-438D-BF36-06DC26E762DC}" destId="{8BE4F4D4-ACCE-4170-A815-37A136AD4D22}" srcOrd="1" destOrd="0" presId="urn:microsoft.com/office/officeart/2008/layout/NameandTitleOrganizationalChart"/>
    <dgm:cxn modelId="{7A99B2B7-4322-49E9-B239-A2A5FF40214B}" type="presOf" srcId="{9E756672-5804-4823-A5B1-2D4E1FB1CC70}" destId="{F74A2C90-7E2D-41ED-B936-BD93175F355A}" srcOrd="0" destOrd="0" presId="urn:microsoft.com/office/officeart/2008/layout/NameandTitleOrganizationalChart"/>
    <dgm:cxn modelId="{C2C6A6B8-69A0-4D56-BA87-966A592B8AE2}" type="presOf" srcId="{AFD899E4-B061-4DCB-ADC8-19CB08651D8B}" destId="{1D23F75E-01CA-4016-B42A-82A18F0BBB69}" srcOrd="0" destOrd="0" presId="urn:microsoft.com/office/officeart/2008/layout/NameandTitleOrganizationalChart"/>
    <dgm:cxn modelId="{F3066DB9-0630-4D83-B783-56C63ED67ACD}" type="presOf" srcId="{CE277360-DAFB-4D5F-AF1A-B3F665A69759}" destId="{02A59F58-7EFD-41C9-AD74-E087AE64D689}" srcOrd="0" destOrd="0" presId="urn:microsoft.com/office/officeart/2008/layout/NameandTitleOrganizationalChart"/>
    <dgm:cxn modelId="{0A18B7BC-7056-4FC7-980C-CC4E9B732278}" type="presOf" srcId="{842275C1-D5ED-45EF-A6E9-4261E363A780}" destId="{71A71547-315D-4D46-A836-7894B4BFDB44}" srcOrd="0" destOrd="0" presId="urn:microsoft.com/office/officeart/2008/layout/NameandTitleOrganizationalChart"/>
    <dgm:cxn modelId="{2CB1ACC3-1B6B-4D2B-8C3E-5C6AB6A6D4F2}" srcId="{519B9987-A67D-4889-82EE-06E75F3CA99E}" destId="{BDC4FAEB-4205-438D-BF36-06DC26E762DC}" srcOrd="0" destOrd="0" parTransId="{2B71C545-8898-4318-8E45-429AEF8DDF9C}" sibTransId="{366DA8D6-EC82-4B2E-BE0B-0D9D0302FB28}"/>
    <dgm:cxn modelId="{BF9DFDC7-E73F-4E26-B899-D54ECC52936D}" type="presOf" srcId="{0A0FE5BD-AC0B-4727-AAC6-785A720FD60D}" destId="{AE10ED71-539F-4653-9DA6-1778C4621156}" srcOrd="1" destOrd="0" presId="urn:microsoft.com/office/officeart/2008/layout/NameandTitleOrganizationalChart"/>
    <dgm:cxn modelId="{BB2655C9-75A6-487D-81E2-004880490AED}" type="presOf" srcId="{7865FD96-3D25-4344-917D-4A3A7AFA435F}" destId="{5340403C-ED24-43A9-93C7-94D01DE69632}" srcOrd="1" destOrd="0" presId="urn:microsoft.com/office/officeart/2008/layout/NameandTitleOrganizationalChart"/>
    <dgm:cxn modelId="{4BD97BCF-FA9A-408D-809B-D7B4B5229EEF}" srcId="{519B9987-A67D-4889-82EE-06E75F3CA99E}" destId="{487A45C2-0883-4367-A927-9496255EC552}" srcOrd="4" destOrd="0" parTransId="{F455A5ED-75AE-4DBA-8883-15141494FD4C}" sibTransId="{F288CA1B-99C4-4B87-8B58-1CFDF7DE7D3D}"/>
    <dgm:cxn modelId="{48872CD3-BCC7-4CC6-BD1B-32D8648C4BF6}" type="presOf" srcId="{F288CA1B-99C4-4B87-8B58-1CFDF7DE7D3D}" destId="{D079C79C-50BB-426E-900B-5F67F929FB07}" srcOrd="0" destOrd="0" presId="urn:microsoft.com/office/officeart/2008/layout/NameandTitleOrganizationalChart"/>
    <dgm:cxn modelId="{49F443D5-036F-4B91-AE13-16AD95C9B6C4}" type="presOf" srcId="{19B81BCB-DF09-4AD0-9C90-643CFC945282}" destId="{184E7D3D-2D6E-4580-AF01-565F3E7BD6C3}" srcOrd="0" destOrd="0" presId="urn:microsoft.com/office/officeart/2008/layout/NameandTitleOrganizationalChart"/>
    <dgm:cxn modelId="{5A10FAD6-B552-46E3-BEF2-14F430902D66}" type="presOf" srcId="{7EA99FCD-1A12-4107-B65A-5AC902494059}" destId="{03B3132B-029F-4859-A080-80AA70079FD1}" srcOrd="1" destOrd="0" presId="urn:microsoft.com/office/officeart/2008/layout/NameandTitleOrganizationalChart"/>
    <dgm:cxn modelId="{62A741D8-4F24-40C9-AD33-67BD1F367AE8}" type="presOf" srcId="{932334F3-33E8-4EA2-9F8E-78CAC8B34171}" destId="{FC60EF0A-90D4-4B76-9D8B-4B4B3C11A9C5}" srcOrd="0" destOrd="0" presId="urn:microsoft.com/office/officeart/2008/layout/NameandTitleOrganizationalChart"/>
    <dgm:cxn modelId="{DCA923DA-F2C1-4269-9590-F1DCB94938FE}" type="presOf" srcId="{A1FB781B-023B-43E7-B13B-A27AD5C5D4B8}" destId="{5B95EC12-35B9-41B0-954D-70B44843D758}" srcOrd="0" destOrd="0" presId="urn:microsoft.com/office/officeart/2008/layout/NameandTitleOrganizationalChart"/>
    <dgm:cxn modelId="{FE6EC2DB-2C38-403C-A603-AF634A9CA42D}" type="presOf" srcId="{366DA8D6-EC82-4B2E-BE0B-0D9D0302FB28}" destId="{022BA39E-2958-4159-A240-5A0D6E846785}" srcOrd="0" destOrd="0" presId="urn:microsoft.com/office/officeart/2008/layout/NameandTitleOrganizationalChart"/>
    <dgm:cxn modelId="{B5CDC3E3-EB56-41F5-B8C2-EF7675728428}" type="presOf" srcId="{DD930D7B-945E-44F2-9EEA-194ED5F7E617}" destId="{BB874BC1-CFEC-42CC-8D57-047E1F5EF5A6}" srcOrd="0" destOrd="0" presId="urn:microsoft.com/office/officeart/2008/layout/NameandTitleOrganizationalChart"/>
    <dgm:cxn modelId="{2A42FDE4-06C1-4327-944B-CFF17EE3C50E}" type="presOf" srcId="{556BBB18-556C-4957-AEB8-CEB6EBC534DC}" destId="{A94174E4-A4CF-4F1C-9595-2CCBDB102A88}" srcOrd="0" destOrd="0" presId="urn:microsoft.com/office/officeart/2008/layout/NameandTitleOrganizationalChart"/>
    <dgm:cxn modelId="{FB92C6E6-E8D2-4C4B-9979-334F019C1459}" srcId="{DD930D7B-945E-44F2-9EEA-194ED5F7E617}" destId="{7865FD96-3D25-4344-917D-4A3A7AFA435F}" srcOrd="1" destOrd="0" parTransId="{F017F51F-3A5D-4C4F-A835-E1EAB1EF2280}" sibTransId="{5BD7D6E3-E874-47C1-B2A9-BEAF8A9FB038}"/>
    <dgm:cxn modelId="{AA4AAEE7-410C-4E34-A877-815E513CB456}" type="presOf" srcId="{CE277360-DAFB-4D5F-AF1A-B3F665A69759}" destId="{F7A6B26B-0058-48D3-8D01-CA02BEA334FD}" srcOrd="1" destOrd="0" presId="urn:microsoft.com/office/officeart/2008/layout/NameandTitleOrganizationalChart"/>
    <dgm:cxn modelId="{ACB4C4E8-237C-4402-9FB8-F4F173DD5FD7}" type="presOf" srcId="{7EFC44FD-C3CC-4F1B-A731-E1F2044E00BB}" destId="{2187F604-3A74-4AF3-8A44-28E2EBB81362}" srcOrd="0" destOrd="0" presId="urn:microsoft.com/office/officeart/2008/layout/NameandTitleOrganizationalChart"/>
    <dgm:cxn modelId="{964F0CEE-1301-4506-8F87-27E42ADA8A73}" type="presOf" srcId="{D9D5F526-2E82-4CDE-98B4-5B2BED5845DF}" destId="{971764D5-4E85-4016-9CB4-664233C65E02}" srcOrd="1" destOrd="0" presId="urn:microsoft.com/office/officeart/2008/layout/NameandTitleOrganizationalChart"/>
    <dgm:cxn modelId="{EB40D2F0-DC88-4218-AA53-E3D6A1EF7D3E}" srcId="{519B9987-A67D-4889-82EE-06E75F3CA99E}" destId="{D9D5F526-2E82-4CDE-98B4-5B2BED5845DF}" srcOrd="3" destOrd="0" parTransId="{74CD4B2D-462A-40AD-9507-AB68AC6F95A3}" sibTransId="{932334F3-33E8-4EA2-9F8E-78CAC8B34171}"/>
    <dgm:cxn modelId="{663B08F3-DC74-4AD1-8209-17458C124B8B}" type="presOf" srcId="{66CDFD27-81E3-4623-A1BE-7BCBE1EF3E94}" destId="{983B343E-599F-4FBA-B16E-CE92475302DB}" srcOrd="0" destOrd="0" presId="urn:microsoft.com/office/officeart/2008/layout/NameandTitleOrganizationalChart"/>
    <dgm:cxn modelId="{CC6340F8-30F1-4952-89E0-3C5E468F2CFE}" type="presOf" srcId="{F455A5ED-75AE-4DBA-8883-15141494FD4C}" destId="{5CB345EC-4522-48DC-AFC0-A7652CA7F1F8}" srcOrd="0" destOrd="0" presId="urn:microsoft.com/office/officeart/2008/layout/NameandTitleOrganizationalChart"/>
    <dgm:cxn modelId="{E9C006FA-727F-41D2-849D-E8B663442EDB}" type="presOf" srcId="{BDC4FAEB-4205-438D-BF36-06DC26E762DC}" destId="{0134A8B3-08C0-4D51-B932-138E545B596B}" srcOrd="0" destOrd="0" presId="urn:microsoft.com/office/officeart/2008/layout/NameandTitleOrganizationalChart"/>
    <dgm:cxn modelId="{E0471CFB-8EA8-4CDD-BEAA-8CB935902B4F}" type="presOf" srcId="{7865FD96-3D25-4344-917D-4A3A7AFA435F}" destId="{29011C13-1FE8-4AC7-8B26-006B5EDE814D}" srcOrd="0" destOrd="0" presId="urn:microsoft.com/office/officeart/2008/layout/NameandTitleOrganizationalChart"/>
    <dgm:cxn modelId="{24A445FB-160A-4A00-AB94-390F181B7080}" srcId="{487A45C2-0883-4367-A927-9496255EC552}" destId="{CE277360-DAFB-4D5F-AF1A-B3F665A69759}" srcOrd="0" destOrd="0" parTransId="{77A13A15-67BB-4E7E-B6BD-8582F3D82CCC}" sibTransId="{E61E0548-DF94-4A66-977E-43C4787531CD}"/>
    <dgm:cxn modelId="{ABFE71FC-4655-43D1-9E0F-9BAE10B70AA1}" srcId="{BDC4FAEB-4205-438D-BF36-06DC26E762DC}" destId="{556BBB18-556C-4957-AEB8-CEB6EBC534DC}" srcOrd="1" destOrd="0" parTransId="{AFD899E4-B061-4DCB-ADC8-19CB08651D8B}" sibTransId="{3FE1281B-10E4-40E1-A73D-3BB284F25CF3}"/>
    <dgm:cxn modelId="{826323FD-1E77-4F42-A105-DEFDE2A84922}" type="presOf" srcId="{889EDB9D-9558-4CB1-829E-F98EAAA4F80A}" destId="{0B1A6BBE-A84D-4E4F-9A8F-4B2011A0ED05}" srcOrd="0" destOrd="0" presId="urn:microsoft.com/office/officeart/2008/layout/NameandTitleOrganizationalChart"/>
    <dgm:cxn modelId="{361BE4FF-3F49-4003-B402-6F1FCF27AF4C}" type="presOf" srcId="{531BF051-7282-476F-A2A6-02F327FE515B}" destId="{553DB9F6-818E-4A17-8B69-D9F016AB5D1E}" srcOrd="0" destOrd="0" presId="urn:microsoft.com/office/officeart/2008/layout/NameandTitleOrganizationalChart"/>
    <dgm:cxn modelId="{14CB2055-BB83-4B4C-B642-35C95533D185}" type="presParOf" srcId="{11E5EFF9-CEC5-4F0B-8531-110A57717855}" destId="{EC6A077B-DC67-4E25-8686-E2890C883721}" srcOrd="0" destOrd="0" presId="urn:microsoft.com/office/officeart/2008/layout/NameandTitleOrganizationalChart"/>
    <dgm:cxn modelId="{B7153C23-9660-4A29-A54C-3DF3DB0A32B8}" type="presParOf" srcId="{EC6A077B-DC67-4E25-8686-E2890C883721}" destId="{09C3AFE9-0B9B-44C0-B2F6-DF5CAC7E92F3}" srcOrd="0" destOrd="0" presId="urn:microsoft.com/office/officeart/2008/layout/NameandTitleOrganizationalChart"/>
    <dgm:cxn modelId="{0BFD6FC8-3BA9-496A-8D5D-76C5031B9A35}" type="presParOf" srcId="{09C3AFE9-0B9B-44C0-B2F6-DF5CAC7E92F3}" destId="{B609A386-0D9D-44AD-A6E2-93F4B4435A33}" srcOrd="0" destOrd="0" presId="urn:microsoft.com/office/officeart/2008/layout/NameandTitleOrganizationalChart"/>
    <dgm:cxn modelId="{6F1F1BCE-E922-4816-9D06-B559163EF962}" type="presParOf" srcId="{09C3AFE9-0B9B-44C0-B2F6-DF5CAC7E92F3}" destId="{2B327B31-8091-4998-85B5-F4933D560821}" srcOrd="1" destOrd="0" presId="urn:microsoft.com/office/officeart/2008/layout/NameandTitleOrganizationalChart"/>
    <dgm:cxn modelId="{5FF992EB-CC21-4095-B4D6-9DCE4F2DF477}" type="presParOf" srcId="{09C3AFE9-0B9B-44C0-B2F6-DF5CAC7E92F3}" destId="{9E746474-E80A-4F06-93CA-8508483D2A09}" srcOrd="2" destOrd="0" presId="urn:microsoft.com/office/officeart/2008/layout/NameandTitleOrganizationalChart"/>
    <dgm:cxn modelId="{D1E8F61E-A01F-4078-9B3C-54348B9B08D0}" type="presParOf" srcId="{EC6A077B-DC67-4E25-8686-E2890C883721}" destId="{AE43D210-C66F-4F58-9310-BF06EDF9F85B}" srcOrd="1" destOrd="0" presId="urn:microsoft.com/office/officeart/2008/layout/NameandTitleOrganizationalChart"/>
    <dgm:cxn modelId="{40648709-BB9F-4324-89C1-6BF5E7442125}" type="presParOf" srcId="{AE43D210-C66F-4F58-9310-BF06EDF9F85B}" destId="{553DB9F6-818E-4A17-8B69-D9F016AB5D1E}" srcOrd="0" destOrd="0" presId="urn:microsoft.com/office/officeart/2008/layout/NameandTitleOrganizationalChart"/>
    <dgm:cxn modelId="{5AEB9AAB-CEC4-463E-B00E-B867DD6C9D28}" type="presParOf" srcId="{AE43D210-C66F-4F58-9310-BF06EDF9F85B}" destId="{2C9C8EF0-CE42-4C43-B473-00DADE7A4440}" srcOrd="1" destOrd="0" presId="urn:microsoft.com/office/officeart/2008/layout/NameandTitleOrganizationalChart"/>
    <dgm:cxn modelId="{CBEEA9E9-301B-4C53-B68B-44FEAEA0F79E}" type="presParOf" srcId="{2C9C8EF0-CE42-4C43-B473-00DADE7A4440}" destId="{C76E2FA4-226F-4DAC-81D0-A3806EF373E6}" srcOrd="0" destOrd="0" presId="urn:microsoft.com/office/officeart/2008/layout/NameandTitleOrganizationalChart"/>
    <dgm:cxn modelId="{7F3A03FE-622D-4ABB-87B5-3916A86FA209}" type="presParOf" srcId="{C76E2FA4-226F-4DAC-81D0-A3806EF373E6}" destId="{EFD5E988-AE2D-4CB5-AF2D-573CADE66C74}" srcOrd="0" destOrd="0" presId="urn:microsoft.com/office/officeart/2008/layout/NameandTitleOrganizationalChart"/>
    <dgm:cxn modelId="{A0697A9C-663F-42ED-A463-33504F592826}" type="presParOf" srcId="{C76E2FA4-226F-4DAC-81D0-A3806EF373E6}" destId="{762F21ED-30B2-49AA-A275-B3F2878F80A3}" srcOrd="1" destOrd="0" presId="urn:microsoft.com/office/officeart/2008/layout/NameandTitleOrganizationalChart"/>
    <dgm:cxn modelId="{2EF3C7B2-3607-47CB-9740-959ECC886AD4}" type="presParOf" srcId="{C76E2FA4-226F-4DAC-81D0-A3806EF373E6}" destId="{E6AC80E8-6C42-42EF-94FC-DE0784D7D357}" srcOrd="2" destOrd="0" presId="urn:microsoft.com/office/officeart/2008/layout/NameandTitleOrganizationalChart"/>
    <dgm:cxn modelId="{12483C3A-0A7F-487C-987A-4A0FCC51B9B7}" type="presParOf" srcId="{2C9C8EF0-CE42-4C43-B473-00DADE7A4440}" destId="{23A0374D-9537-4ED7-AEFA-F524CCD7E1C4}" srcOrd="1" destOrd="0" presId="urn:microsoft.com/office/officeart/2008/layout/NameandTitleOrganizationalChart"/>
    <dgm:cxn modelId="{F53BA2D1-A89A-4861-BACF-612CAC1B6091}" type="presParOf" srcId="{23A0374D-9537-4ED7-AEFA-F524CCD7E1C4}" destId="{90AE06A8-2C8A-42F8-B58F-874E06A6FC80}" srcOrd="0" destOrd="0" presId="urn:microsoft.com/office/officeart/2008/layout/NameandTitleOrganizationalChart"/>
    <dgm:cxn modelId="{5DCDF047-32FA-48AA-81EB-B8916FE5D895}" type="presParOf" srcId="{23A0374D-9537-4ED7-AEFA-F524CCD7E1C4}" destId="{077207B0-7710-4722-96DE-8183A9DF6A7C}" srcOrd="1" destOrd="0" presId="urn:microsoft.com/office/officeart/2008/layout/NameandTitleOrganizationalChart"/>
    <dgm:cxn modelId="{19AFCA63-5C28-4C73-881E-4EB36D4D308A}" type="presParOf" srcId="{077207B0-7710-4722-96DE-8183A9DF6A7C}" destId="{5B2E3B24-721F-41F5-A5B7-9225F68A63FA}" srcOrd="0" destOrd="0" presId="urn:microsoft.com/office/officeart/2008/layout/NameandTitleOrganizationalChart"/>
    <dgm:cxn modelId="{0B0FE34E-535C-452E-BE0A-847F9B999C99}" type="presParOf" srcId="{5B2E3B24-721F-41F5-A5B7-9225F68A63FA}" destId="{0134A8B3-08C0-4D51-B932-138E545B596B}" srcOrd="0" destOrd="0" presId="urn:microsoft.com/office/officeart/2008/layout/NameandTitleOrganizationalChart"/>
    <dgm:cxn modelId="{1218549B-DE59-4248-9281-161E7AA96FB6}" type="presParOf" srcId="{5B2E3B24-721F-41F5-A5B7-9225F68A63FA}" destId="{022BA39E-2958-4159-A240-5A0D6E846785}" srcOrd="1" destOrd="0" presId="urn:microsoft.com/office/officeart/2008/layout/NameandTitleOrganizationalChart"/>
    <dgm:cxn modelId="{EB857535-3C67-4315-86EB-FCA32D283E15}" type="presParOf" srcId="{5B2E3B24-721F-41F5-A5B7-9225F68A63FA}" destId="{8BE4F4D4-ACCE-4170-A815-37A136AD4D22}" srcOrd="2" destOrd="0" presId="urn:microsoft.com/office/officeart/2008/layout/NameandTitleOrganizationalChart"/>
    <dgm:cxn modelId="{2EB7C452-4EA8-44A2-A875-8BFD487F5171}" type="presParOf" srcId="{077207B0-7710-4722-96DE-8183A9DF6A7C}" destId="{1600B2E5-610E-4680-871F-24559035DBAD}" srcOrd="1" destOrd="0" presId="urn:microsoft.com/office/officeart/2008/layout/NameandTitleOrganizationalChart"/>
    <dgm:cxn modelId="{E0F24F77-3DF6-48CE-B76A-A121F71A0D8D}" type="presParOf" srcId="{1600B2E5-610E-4680-871F-24559035DBAD}" destId="{51097055-A291-4613-9EDC-13C8DE93655A}" srcOrd="0" destOrd="0" presId="urn:microsoft.com/office/officeart/2008/layout/NameandTitleOrganizationalChart"/>
    <dgm:cxn modelId="{94FCED19-4C03-467A-965E-7376ACCC99AE}" type="presParOf" srcId="{1600B2E5-610E-4680-871F-24559035DBAD}" destId="{C0CC9C9E-F853-4821-8860-E3FC888B51B9}" srcOrd="1" destOrd="0" presId="urn:microsoft.com/office/officeart/2008/layout/NameandTitleOrganizationalChart"/>
    <dgm:cxn modelId="{EA6BC780-BAE3-489E-B203-90AA174FDE23}" type="presParOf" srcId="{C0CC9C9E-F853-4821-8860-E3FC888B51B9}" destId="{2A9A4169-1FB6-4B54-8339-0C151645224B}" srcOrd="0" destOrd="0" presId="urn:microsoft.com/office/officeart/2008/layout/NameandTitleOrganizationalChart"/>
    <dgm:cxn modelId="{27DA1BC4-258E-43AF-8258-3C7A0648E8EF}" type="presParOf" srcId="{2A9A4169-1FB6-4B54-8339-0C151645224B}" destId="{71A71547-315D-4D46-A836-7894B4BFDB44}" srcOrd="0" destOrd="0" presId="urn:microsoft.com/office/officeart/2008/layout/NameandTitleOrganizationalChart"/>
    <dgm:cxn modelId="{6A2A1BF2-7105-4D14-AD0B-DD10175CB66F}" type="presParOf" srcId="{2A9A4169-1FB6-4B54-8339-0C151645224B}" destId="{534D7886-E41F-4CDD-9807-C413F786A9C1}" srcOrd="1" destOrd="0" presId="urn:microsoft.com/office/officeart/2008/layout/NameandTitleOrganizationalChart"/>
    <dgm:cxn modelId="{EE354D00-A5B9-42E8-A4C0-C797C9431911}" type="presParOf" srcId="{2A9A4169-1FB6-4B54-8339-0C151645224B}" destId="{7706885E-BFD3-4402-B7C1-25418E5CD797}" srcOrd="2" destOrd="0" presId="urn:microsoft.com/office/officeart/2008/layout/NameandTitleOrganizationalChart"/>
    <dgm:cxn modelId="{88535542-380A-43B9-8815-EABE03E4672D}" type="presParOf" srcId="{C0CC9C9E-F853-4821-8860-E3FC888B51B9}" destId="{D07540C4-8EC1-4F3B-B8E5-EC58E8D02E67}" srcOrd="1" destOrd="0" presId="urn:microsoft.com/office/officeart/2008/layout/NameandTitleOrganizationalChart"/>
    <dgm:cxn modelId="{E95839F1-2B43-4EF9-8772-4CD1D52E4B45}" type="presParOf" srcId="{C0CC9C9E-F853-4821-8860-E3FC888B51B9}" destId="{848283F4-520A-40A2-95AF-B2CD658E912F}" srcOrd="2" destOrd="0" presId="urn:microsoft.com/office/officeart/2008/layout/NameandTitleOrganizationalChart"/>
    <dgm:cxn modelId="{CC10226A-F126-482D-B74F-658D84C93DCE}" type="presParOf" srcId="{1600B2E5-610E-4680-871F-24559035DBAD}" destId="{1D23F75E-01CA-4016-B42A-82A18F0BBB69}" srcOrd="2" destOrd="0" presId="urn:microsoft.com/office/officeart/2008/layout/NameandTitleOrganizationalChart"/>
    <dgm:cxn modelId="{72301C72-D924-4CA3-AFA7-FCA711AC23F0}" type="presParOf" srcId="{1600B2E5-610E-4680-871F-24559035DBAD}" destId="{9B046263-A471-412D-8141-F9EF53E2E3FA}" srcOrd="3" destOrd="0" presId="urn:microsoft.com/office/officeart/2008/layout/NameandTitleOrganizationalChart"/>
    <dgm:cxn modelId="{26B6CD91-D10E-4AD8-9793-320BF88E7D0A}" type="presParOf" srcId="{9B046263-A471-412D-8141-F9EF53E2E3FA}" destId="{71EDF49C-7591-4AF9-88D1-39F4E3D193C3}" srcOrd="0" destOrd="0" presId="urn:microsoft.com/office/officeart/2008/layout/NameandTitleOrganizationalChart"/>
    <dgm:cxn modelId="{8F629AE6-4406-4EE2-AD29-9CC21ED60FD1}" type="presParOf" srcId="{71EDF49C-7591-4AF9-88D1-39F4E3D193C3}" destId="{A94174E4-A4CF-4F1C-9595-2CCBDB102A88}" srcOrd="0" destOrd="0" presId="urn:microsoft.com/office/officeart/2008/layout/NameandTitleOrganizationalChart"/>
    <dgm:cxn modelId="{1A42E5B5-A6BD-46BF-95A3-C0AD3D480F0B}" type="presParOf" srcId="{71EDF49C-7591-4AF9-88D1-39F4E3D193C3}" destId="{3DDB96FD-4DBA-4477-A9C4-DD54A177BC93}" srcOrd="1" destOrd="0" presId="urn:microsoft.com/office/officeart/2008/layout/NameandTitleOrganizationalChart"/>
    <dgm:cxn modelId="{BD64F3C1-8F6E-47F7-8D8A-B23C149440F9}" type="presParOf" srcId="{71EDF49C-7591-4AF9-88D1-39F4E3D193C3}" destId="{C2E5E4EB-EEC1-4F7B-A130-C6515CB68BBA}" srcOrd="2" destOrd="0" presId="urn:microsoft.com/office/officeart/2008/layout/NameandTitleOrganizationalChart"/>
    <dgm:cxn modelId="{49CFF7F1-D0D9-4BA2-9BFC-B157B8FBA5AB}" type="presParOf" srcId="{9B046263-A471-412D-8141-F9EF53E2E3FA}" destId="{22C7B56D-1F7C-4C41-B610-7CB924F57DCB}" srcOrd="1" destOrd="0" presId="urn:microsoft.com/office/officeart/2008/layout/NameandTitleOrganizationalChart"/>
    <dgm:cxn modelId="{275F5C39-08B8-481F-AD29-4F73C4821872}" type="presParOf" srcId="{9B046263-A471-412D-8141-F9EF53E2E3FA}" destId="{D4249D72-BDA8-45CB-A64F-C1111463D831}" srcOrd="2" destOrd="0" presId="urn:microsoft.com/office/officeart/2008/layout/NameandTitleOrganizationalChart"/>
    <dgm:cxn modelId="{F45F1F63-68EC-4C35-8B3B-672859369676}" type="presParOf" srcId="{077207B0-7710-4722-96DE-8183A9DF6A7C}" destId="{37986AFC-A8B3-4F8F-A778-56F63DA25095}" srcOrd="2" destOrd="0" presId="urn:microsoft.com/office/officeart/2008/layout/NameandTitleOrganizationalChart"/>
    <dgm:cxn modelId="{45755AEE-B1C9-4A71-BD99-316C4F7F28EF}" type="presParOf" srcId="{23A0374D-9537-4ED7-AEFA-F524CCD7E1C4}" destId="{2187F604-3A74-4AF3-8A44-28E2EBB81362}" srcOrd="2" destOrd="0" presId="urn:microsoft.com/office/officeart/2008/layout/NameandTitleOrganizationalChart"/>
    <dgm:cxn modelId="{2C719F89-5794-46A6-8C27-E34322A8FA2D}" type="presParOf" srcId="{23A0374D-9537-4ED7-AEFA-F524CCD7E1C4}" destId="{826721F5-946D-4496-8228-F0DF7BAB15B2}" srcOrd="3" destOrd="0" presId="urn:microsoft.com/office/officeart/2008/layout/NameandTitleOrganizationalChart"/>
    <dgm:cxn modelId="{4A5F8ED4-F773-477C-B51D-E70297E9881B}" type="presParOf" srcId="{826721F5-946D-4496-8228-F0DF7BAB15B2}" destId="{315311FC-A797-4EC9-BBC8-5420FFA2F6D2}" srcOrd="0" destOrd="0" presId="urn:microsoft.com/office/officeart/2008/layout/NameandTitleOrganizationalChart"/>
    <dgm:cxn modelId="{F4A29447-206E-414C-B928-422A545B4CA4}" type="presParOf" srcId="{315311FC-A797-4EC9-BBC8-5420FFA2F6D2}" destId="{C790D078-9823-4E3C-8DCE-05A4F1D0B049}" srcOrd="0" destOrd="0" presId="urn:microsoft.com/office/officeart/2008/layout/NameandTitleOrganizationalChart"/>
    <dgm:cxn modelId="{B16E2E4A-DB18-4F44-9A9A-055F632FA754}" type="presParOf" srcId="{315311FC-A797-4EC9-BBC8-5420FFA2F6D2}" destId="{184E7D3D-2D6E-4580-AF01-565F3E7BD6C3}" srcOrd="1" destOrd="0" presId="urn:microsoft.com/office/officeart/2008/layout/NameandTitleOrganizationalChart"/>
    <dgm:cxn modelId="{785F62E0-DD39-4AB0-8507-9B83F5EAE694}" type="presParOf" srcId="{315311FC-A797-4EC9-BBC8-5420FFA2F6D2}" destId="{614F5508-8925-4380-8EEC-6E42C37C1181}" srcOrd="2" destOrd="0" presId="urn:microsoft.com/office/officeart/2008/layout/NameandTitleOrganizationalChart"/>
    <dgm:cxn modelId="{3BF04842-EB96-4550-BDC1-723C6ADF5495}" type="presParOf" srcId="{826721F5-946D-4496-8228-F0DF7BAB15B2}" destId="{09E6087F-593F-4CB5-ACF6-CB3BC7C159E6}" srcOrd="1" destOrd="0" presId="urn:microsoft.com/office/officeart/2008/layout/NameandTitleOrganizationalChart"/>
    <dgm:cxn modelId="{0A757BD6-B744-4CFA-A28E-3D36E8DE22EE}" type="presParOf" srcId="{09E6087F-593F-4CB5-ACF6-CB3BC7C159E6}" destId="{182425A4-4125-4F24-86D0-3CBF7B2306C6}" srcOrd="0" destOrd="0" presId="urn:microsoft.com/office/officeart/2008/layout/NameandTitleOrganizationalChart"/>
    <dgm:cxn modelId="{2EEFC4A7-092D-43DB-820E-9F3FE8E5D879}" type="presParOf" srcId="{09E6087F-593F-4CB5-ACF6-CB3BC7C159E6}" destId="{AC463945-152C-4A59-8540-813E0ABC2552}" srcOrd="1" destOrd="0" presId="urn:microsoft.com/office/officeart/2008/layout/NameandTitleOrganizationalChart"/>
    <dgm:cxn modelId="{6B6C4C80-E37B-4D57-AB56-C41632C9ECFA}" type="presParOf" srcId="{AC463945-152C-4A59-8540-813E0ABC2552}" destId="{BFD310F7-C609-4E4F-BD4D-7D918E2ADC23}" srcOrd="0" destOrd="0" presId="urn:microsoft.com/office/officeart/2008/layout/NameandTitleOrganizationalChart"/>
    <dgm:cxn modelId="{C4977DC3-71A8-47E9-8D03-DE39D92B3A34}" type="presParOf" srcId="{BFD310F7-C609-4E4F-BD4D-7D918E2ADC23}" destId="{0B1A6BBE-A84D-4E4F-9A8F-4B2011A0ED05}" srcOrd="0" destOrd="0" presId="urn:microsoft.com/office/officeart/2008/layout/NameandTitleOrganizationalChart"/>
    <dgm:cxn modelId="{3BD6CE17-7F0E-4126-AE17-202D2AB9E6DA}" type="presParOf" srcId="{BFD310F7-C609-4E4F-BD4D-7D918E2ADC23}" destId="{983B343E-599F-4FBA-B16E-CE92475302DB}" srcOrd="1" destOrd="0" presId="urn:microsoft.com/office/officeart/2008/layout/NameandTitleOrganizationalChart"/>
    <dgm:cxn modelId="{F1DE631D-53FF-4C8E-BD6C-E328A505D38A}" type="presParOf" srcId="{BFD310F7-C609-4E4F-BD4D-7D918E2ADC23}" destId="{4E9B7E81-FB32-4760-A5F2-D90802F97A62}" srcOrd="2" destOrd="0" presId="urn:microsoft.com/office/officeart/2008/layout/NameandTitleOrganizationalChart"/>
    <dgm:cxn modelId="{181E8349-5B1B-47D7-93AD-01A1FBEC5E62}" type="presParOf" srcId="{AC463945-152C-4A59-8540-813E0ABC2552}" destId="{346741D6-23FA-41A8-A37F-CAB93C72A989}" srcOrd="1" destOrd="0" presId="urn:microsoft.com/office/officeart/2008/layout/NameandTitleOrganizationalChart"/>
    <dgm:cxn modelId="{0898C4D5-CCC6-42D5-AF36-429E6730D9E0}" type="presParOf" srcId="{AC463945-152C-4A59-8540-813E0ABC2552}" destId="{8D52ACBF-22AB-4815-AAEC-B2BD217FCEC8}" srcOrd="2" destOrd="0" presId="urn:microsoft.com/office/officeart/2008/layout/NameandTitleOrganizationalChart"/>
    <dgm:cxn modelId="{8E31D79C-C50B-41B2-A393-A43C02C73910}" type="presParOf" srcId="{826721F5-946D-4496-8228-F0DF7BAB15B2}" destId="{EC7FC3E7-0DFF-4D23-AB96-AE3CFAB69F6C}" srcOrd="2" destOrd="0" presId="urn:microsoft.com/office/officeart/2008/layout/NameandTitleOrganizationalChart"/>
    <dgm:cxn modelId="{C3F6ADF6-9B76-4A82-85AF-775F110EF790}" type="presParOf" srcId="{23A0374D-9537-4ED7-AEFA-F524CCD7E1C4}" destId="{F74A2C90-7E2D-41ED-B936-BD93175F355A}" srcOrd="4" destOrd="0" presId="urn:microsoft.com/office/officeart/2008/layout/NameandTitleOrganizationalChart"/>
    <dgm:cxn modelId="{E7BE646B-7478-4765-9CF0-FC5BE63AB963}" type="presParOf" srcId="{23A0374D-9537-4ED7-AEFA-F524CCD7E1C4}" destId="{F201A815-E9E4-4A0F-9997-CAE4A885145C}" srcOrd="5" destOrd="0" presId="urn:microsoft.com/office/officeart/2008/layout/NameandTitleOrganizationalChart"/>
    <dgm:cxn modelId="{8EF11F7F-CEEB-4BE5-AADA-DE7B9842AE76}" type="presParOf" srcId="{F201A815-E9E4-4A0F-9997-CAE4A885145C}" destId="{CFF9132E-5207-4FEC-9EFE-973F9898BA3C}" srcOrd="0" destOrd="0" presId="urn:microsoft.com/office/officeart/2008/layout/NameandTitleOrganizationalChart"/>
    <dgm:cxn modelId="{0D2FA853-7D3D-47F6-ABBD-7C7DB06185F9}" type="presParOf" srcId="{CFF9132E-5207-4FEC-9EFE-973F9898BA3C}" destId="{BB874BC1-CFEC-42CC-8D57-047E1F5EF5A6}" srcOrd="0" destOrd="0" presId="urn:microsoft.com/office/officeart/2008/layout/NameandTitleOrganizationalChart"/>
    <dgm:cxn modelId="{478D0142-78FE-4A3D-AF19-06421274FDF9}" type="presParOf" srcId="{CFF9132E-5207-4FEC-9EFE-973F9898BA3C}" destId="{4C8D9B67-9A60-4DBB-891B-6AC9B7A62CFC}" srcOrd="1" destOrd="0" presId="urn:microsoft.com/office/officeart/2008/layout/NameandTitleOrganizationalChart"/>
    <dgm:cxn modelId="{6A2B45B4-0AF5-4D83-B819-56E4A4C0869A}" type="presParOf" srcId="{CFF9132E-5207-4FEC-9EFE-973F9898BA3C}" destId="{E560D764-0C08-41E5-9BF6-9C27C655B026}" srcOrd="2" destOrd="0" presId="urn:microsoft.com/office/officeart/2008/layout/NameandTitleOrganizationalChart"/>
    <dgm:cxn modelId="{7FC60861-65D2-4622-B4F1-877554E753D8}" type="presParOf" srcId="{F201A815-E9E4-4A0F-9997-CAE4A885145C}" destId="{1ABD4035-B6D2-4553-9FC9-4C1B3E101D0B}" srcOrd="1" destOrd="0" presId="urn:microsoft.com/office/officeart/2008/layout/NameandTitleOrganizationalChart"/>
    <dgm:cxn modelId="{8CAA8893-C96D-44A8-A690-A3F914EDC264}" type="presParOf" srcId="{1ABD4035-B6D2-4553-9FC9-4C1B3E101D0B}" destId="{88881C7C-713A-4A8A-BEF6-C5EE57813BF9}" srcOrd="0" destOrd="0" presId="urn:microsoft.com/office/officeart/2008/layout/NameandTitleOrganizationalChart"/>
    <dgm:cxn modelId="{78E5BCE5-008E-4DCB-80F0-B105E999F6AC}" type="presParOf" srcId="{1ABD4035-B6D2-4553-9FC9-4C1B3E101D0B}" destId="{5C809307-F8CB-4F88-A70C-E411BE21DD07}" srcOrd="1" destOrd="0" presId="urn:microsoft.com/office/officeart/2008/layout/NameandTitleOrganizationalChart"/>
    <dgm:cxn modelId="{AB55DD27-14DC-42EB-8FDC-E648628CA58D}" type="presParOf" srcId="{5C809307-F8CB-4F88-A70C-E411BE21DD07}" destId="{55062E18-134E-42CB-9CDB-C6EBA13B68A5}" srcOrd="0" destOrd="0" presId="urn:microsoft.com/office/officeart/2008/layout/NameandTitleOrganizationalChart"/>
    <dgm:cxn modelId="{6F4BAB9A-0756-407E-A20F-33AD26953247}" type="presParOf" srcId="{55062E18-134E-42CB-9CDB-C6EBA13B68A5}" destId="{DB60ED92-ECDF-45B5-B409-816A2D597B7E}" srcOrd="0" destOrd="0" presId="urn:microsoft.com/office/officeart/2008/layout/NameandTitleOrganizationalChart"/>
    <dgm:cxn modelId="{276A9D08-6580-4E00-9BCB-BD226566D16A}" type="presParOf" srcId="{55062E18-134E-42CB-9CDB-C6EBA13B68A5}" destId="{93DBD160-C0A9-4712-858E-1918AF37A5B7}" srcOrd="1" destOrd="0" presId="urn:microsoft.com/office/officeart/2008/layout/NameandTitleOrganizationalChart"/>
    <dgm:cxn modelId="{C00603B4-981A-489A-941C-2FB93F2243CF}" type="presParOf" srcId="{55062E18-134E-42CB-9CDB-C6EBA13B68A5}" destId="{AE10ED71-539F-4653-9DA6-1778C4621156}" srcOrd="2" destOrd="0" presId="urn:microsoft.com/office/officeart/2008/layout/NameandTitleOrganizationalChart"/>
    <dgm:cxn modelId="{9F3CD949-4832-4B00-B9A9-D16B667C8A91}" type="presParOf" srcId="{5C809307-F8CB-4F88-A70C-E411BE21DD07}" destId="{AD215ECC-28DB-4894-8669-A6D872AAC370}" srcOrd="1" destOrd="0" presId="urn:microsoft.com/office/officeart/2008/layout/NameandTitleOrganizationalChart"/>
    <dgm:cxn modelId="{6438ADEF-E340-409E-8352-001180B9F2F1}" type="presParOf" srcId="{5C809307-F8CB-4F88-A70C-E411BE21DD07}" destId="{EF2CB945-2A66-4DFB-9AD0-C37C4FDA6E10}" srcOrd="2" destOrd="0" presId="urn:microsoft.com/office/officeart/2008/layout/NameandTitleOrganizationalChart"/>
    <dgm:cxn modelId="{1A3AF6F9-7A62-411E-A4A7-FE62FCA59924}" type="presParOf" srcId="{1ABD4035-B6D2-4553-9FC9-4C1B3E101D0B}" destId="{DE2E50C0-849E-48DE-BBD1-4D2CA18E91AB}" srcOrd="2" destOrd="0" presId="urn:microsoft.com/office/officeart/2008/layout/NameandTitleOrganizationalChart"/>
    <dgm:cxn modelId="{E4AF86F7-AC70-4E6F-96CE-8F039BC3D5CC}" type="presParOf" srcId="{1ABD4035-B6D2-4553-9FC9-4C1B3E101D0B}" destId="{B2E213B5-D5EF-4EA4-871A-7D4C4486F818}" srcOrd="3" destOrd="0" presId="urn:microsoft.com/office/officeart/2008/layout/NameandTitleOrganizationalChart"/>
    <dgm:cxn modelId="{A95AAA45-C474-4768-B6C7-8AF3D347B72E}" type="presParOf" srcId="{B2E213B5-D5EF-4EA4-871A-7D4C4486F818}" destId="{1B164E9A-3FBF-40D9-A780-1218FEB9ED6B}" srcOrd="0" destOrd="0" presId="urn:microsoft.com/office/officeart/2008/layout/NameandTitleOrganizationalChart"/>
    <dgm:cxn modelId="{64C6C55B-C68D-44AE-8B2B-DE99B1D19DEF}" type="presParOf" srcId="{1B164E9A-3FBF-40D9-A780-1218FEB9ED6B}" destId="{29011C13-1FE8-4AC7-8B26-006B5EDE814D}" srcOrd="0" destOrd="0" presId="urn:microsoft.com/office/officeart/2008/layout/NameandTitleOrganizationalChart"/>
    <dgm:cxn modelId="{C8118989-0805-4E17-8E48-D095C6E85854}" type="presParOf" srcId="{1B164E9A-3FBF-40D9-A780-1218FEB9ED6B}" destId="{C15BA467-154E-4B7C-86ED-63C28EC6240B}" srcOrd="1" destOrd="0" presId="urn:microsoft.com/office/officeart/2008/layout/NameandTitleOrganizationalChart"/>
    <dgm:cxn modelId="{E9434F9B-6713-4AAD-B614-4408DB8D5769}" type="presParOf" srcId="{1B164E9A-3FBF-40D9-A780-1218FEB9ED6B}" destId="{5340403C-ED24-43A9-93C7-94D01DE69632}" srcOrd="2" destOrd="0" presId="urn:microsoft.com/office/officeart/2008/layout/NameandTitleOrganizationalChart"/>
    <dgm:cxn modelId="{28EDEB81-921F-4AFF-93C4-0F7C2C77A454}" type="presParOf" srcId="{B2E213B5-D5EF-4EA4-871A-7D4C4486F818}" destId="{60E98DB2-EEEB-4CD2-BD91-97A21111E8AF}" srcOrd="1" destOrd="0" presId="urn:microsoft.com/office/officeart/2008/layout/NameandTitleOrganizationalChart"/>
    <dgm:cxn modelId="{594019C9-33B7-4165-B6A2-F2FBB10FCC72}" type="presParOf" srcId="{B2E213B5-D5EF-4EA4-871A-7D4C4486F818}" destId="{F4B121D7-B12C-40B3-8BFC-9FCEE9BE24AB}" srcOrd="2" destOrd="0" presId="urn:microsoft.com/office/officeart/2008/layout/NameandTitleOrganizationalChart"/>
    <dgm:cxn modelId="{3FA42476-B655-4AD1-8A87-CE392D67AC8E}" type="presParOf" srcId="{1ABD4035-B6D2-4553-9FC9-4C1B3E101D0B}" destId="{5B95EC12-35B9-41B0-954D-70B44843D758}" srcOrd="4" destOrd="0" presId="urn:microsoft.com/office/officeart/2008/layout/NameandTitleOrganizationalChart"/>
    <dgm:cxn modelId="{BDC3F91E-683D-4EE7-8B16-BED25F15FF55}" type="presParOf" srcId="{1ABD4035-B6D2-4553-9FC9-4C1B3E101D0B}" destId="{02885E7E-B330-4883-B2A8-029E518B3EF9}" srcOrd="5" destOrd="0" presId="urn:microsoft.com/office/officeart/2008/layout/NameandTitleOrganizationalChart"/>
    <dgm:cxn modelId="{2522EF4F-5A8D-412B-9E27-BA65587473C9}" type="presParOf" srcId="{02885E7E-B330-4883-B2A8-029E518B3EF9}" destId="{F6E092B2-AEEF-43DC-9CE2-54A10BD45741}" srcOrd="0" destOrd="0" presId="urn:microsoft.com/office/officeart/2008/layout/NameandTitleOrganizationalChart"/>
    <dgm:cxn modelId="{0F5C784C-2B6C-4F3F-B0CD-C65E63FBC00C}" type="presParOf" srcId="{F6E092B2-AEEF-43DC-9CE2-54A10BD45741}" destId="{04CF924B-1167-4D73-B298-FA1AC9FF9C11}" srcOrd="0" destOrd="0" presId="urn:microsoft.com/office/officeart/2008/layout/NameandTitleOrganizationalChart"/>
    <dgm:cxn modelId="{9D66E53F-0F44-421D-93A5-FB1E0CBD0E4C}" type="presParOf" srcId="{F6E092B2-AEEF-43DC-9CE2-54A10BD45741}" destId="{23150779-FD24-44EC-842F-4B41EEE9A313}" srcOrd="1" destOrd="0" presId="urn:microsoft.com/office/officeart/2008/layout/NameandTitleOrganizationalChart"/>
    <dgm:cxn modelId="{708C1A54-8E50-4B96-BD8E-6F2D30909162}" type="presParOf" srcId="{F6E092B2-AEEF-43DC-9CE2-54A10BD45741}" destId="{03B3132B-029F-4859-A080-80AA70079FD1}" srcOrd="2" destOrd="0" presId="urn:microsoft.com/office/officeart/2008/layout/NameandTitleOrganizationalChart"/>
    <dgm:cxn modelId="{6B07EB79-CFDE-4901-B0F3-29F30AA5043C}" type="presParOf" srcId="{02885E7E-B330-4883-B2A8-029E518B3EF9}" destId="{C38D0C9D-9ABE-461B-B6DB-F534F28D0E4E}" srcOrd="1" destOrd="0" presId="urn:microsoft.com/office/officeart/2008/layout/NameandTitleOrganizationalChart"/>
    <dgm:cxn modelId="{5178EA2D-9FFB-4EED-BA27-5716E1B3D11A}" type="presParOf" srcId="{02885E7E-B330-4883-B2A8-029E518B3EF9}" destId="{86842E67-AD3C-4ABC-A86C-25833DBA2FAF}" srcOrd="2" destOrd="0" presId="urn:microsoft.com/office/officeart/2008/layout/NameandTitleOrganizationalChart"/>
    <dgm:cxn modelId="{E4A24D8E-460B-4350-8F7C-6EDC5DA87CD7}" type="presParOf" srcId="{F201A815-E9E4-4A0F-9997-CAE4A885145C}" destId="{169A13BF-5B07-4866-A29A-945652A34D23}" srcOrd="2" destOrd="0" presId="urn:microsoft.com/office/officeart/2008/layout/NameandTitleOrganizationalChart"/>
    <dgm:cxn modelId="{526284DB-00B5-4DD8-9D5B-12139CBC7C57}" type="presParOf" srcId="{23A0374D-9537-4ED7-AEFA-F524CCD7E1C4}" destId="{C5A5F421-64BD-4CFE-998B-D65FE5429038}" srcOrd="6" destOrd="0" presId="urn:microsoft.com/office/officeart/2008/layout/NameandTitleOrganizationalChart"/>
    <dgm:cxn modelId="{26B91315-3E44-48D8-B9DE-B348BAA10C2D}" type="presParOf" srcId="{23A0374D-9537-4ED7-AEFA-F524CCD7E1C4}" destId="{A3FEB71F-D58C-4097-BF0F-56A85935B077}" srcOrd="7" destOrd="0" presId="urn:microsoft.com/office/officeart/2008/layout/NameandTitleOrganizationalChart"/>
    <dgm:cxn modelId="{E242BE47-73DD-4B16-A9B6-84C8C1A2CF63}" type="presParOf" srcId="{A3FEB71F-D58C-4097-BF0F-56A85935B077}" destId="{59D3A480-AE24-4312-A28E-49A452596379}" srcOrd="0" destOrd="0" presId="urn:microsoft.com/office/officeart/2008/layout/NameandTitleOrganizationalChart"/>
    <dgm:cxn modelId="{22C0132E-FE7B-45BB-B230-D9D2901F28EC}" type="presParOf" srcId="{59D3A480-AE24-4312-A28E-49A452596379}" destId="{866D04A2-9E83-469E-9FC3-2B252981F7BE}" srcOrd="0" destOrd="0" presId="urn:microsoft.com/office/officeart/2008/layout/NameandTitleOrganizationalChart"/>
    <dgm:cxn modelId="{2BB550FA-CB70-4D53-AB33-C90E855C7BA1}" type="presParOf" srcId="{59D3A480-AE24-4312-A28E-49A452596379}" destId="{FC60EF0A-90D4-4B76-9D8B-4B4B3C11A9C5}" srcOrd="1" destOrd="0" presId="urn:microsoft.com/office/officeart/2008/layout/NameandTitleOrganizationalChart"/>
    <dgm:cxn modelId="{A8F079FD-843B-46CB-84AD-388639534E74}" type="presParOf" srcId="{59D3A480-AE24-4312-A28E-49A452596379}" destId="{971764D5-4E85-4016-9CB4-664233C65E02}" srcOrd="2" destOrd="0" presId="urn:microsoft.com/office/officeart/2008/layout/NameandTitleOrganizationalChart"/>
    <dgm:cxn modelId="{34C257EC-43C3-497A-B990-40D5942CE841}" type="presParOf" srcId="{A3FEB71F-D58C-4097-BF0F-56A85935B077}" destId="{EC7E6E29-698E-4FDE-A662-FD867127DD00}" srcOrd="1" destOrd="0" presId="urn:microsoft.com/office/officeart/2008/layout/NameandTitleOrganizationalChart"/>
    <dgm:cxn modelId="{0EB827D6-D67D-4FE4-AEBB-7F973F580AC2}" type="presParOf" srcId="{A3FEB71F-D58C-4097-BF0F-56A85935B077}" destId="{3D4CF409-F3B9-40CD-8D8F-529BA1D3813A}" srcOrd="2" destOrd="0" presId="urn:microsoft.com/office/officeart/2008/layout/NameandTitleOrganizationalChart"/>
    <dgm:cxn modelId="{DE53B228-6D2F-4A1C-BC30-01DC10C07ED0}" type="presParOf" srcId="{23A0374D-9537-4ED7-AEFA-F524CCD7E1C4}" destId="{5CB345EC-4522-48DC-AFC0-A7652CA7F1F8}" srcOrd="8" destOrd="0" presId="urn:microsoft.com/office/officeart/2008/layout/NameandTitleOrganizationalChart"/>
    <dgm:cxn modelId="{EFD28E07-FAC4-4113-97BF-3A3D5D442A59}" type="presParOf" srcId="{23A0374D-9537-4ED7-AEFA-F524CCD7E1C4}" destId="{8B5029BB-545A-4EAA-B2D4-49BA42D5DCA6}" srcOrd="9" destOrd="0" presId="urn:microsoft.com/office/officeart/2008/layout/NameandTitleOrganizationalChart"/>
    <dgm:cxn modelId="{22077728-464B-411B-85E5-28F92885A258}" type="presParOf" srcId="{8B5029BB-545A-4EAA-B2D4-49BA42D5DCA6}" destId="{A7E9D399-EDF8-4128-AC12-BCF734EC17A7}" srcOrd="0" destOrd="0" presId="urn:microsoft.com/office/officeart/2008/layout/NameandTitleOrganizationalChart"/>
    <dgm:cxn modelId="{A24F038D-FFE8-43AA-90E2-D56927D96E1D}" type="presParOf" srcId="{A7E9D399-EDF8-4128-AC12-BCF734EC17A7}" destId="{E14F82F5-BAFD-47F7-89D2-8D6CD6DEDCF3}" srcOrd="0" destOrd="0" presId="urn:microsoft.com/office/officeart/2008/layout/NameandTitleOrganizationalChart"/>
    <dgm:cxn modelId="{2A2746B6-3CA1-4CE1-960A-718C54A95B41}" type="presParOf" srcId="{A7E9D399-EDF8-4128-AC12-BCF734EC17A7}" destId="{D079C79C-50BB-426E-900B-5F67F929FB07}" srcOrd="1" destOrd="0" presId="urn:microsoft.com/office/officeart/2008/layout/NameandTitleOrganizationalChart"/>
    <dgm:cxn modelId="{233733EC-6E7E-4BA3-B2CB-CF9456635C34}" type="presParOf" srcId="{A7E9D399-EDF8-4128-AC12-BCF734EC17A7}" destId="{B8791952-0B12-4A2A-8D36-6781F17199C3}" srcOrd="2" destOrd="0" presId="urn:microsoft.com/office/officeart/2008/layout/NameandTitleOrganizationalChart"/>
    <dgm:cxn modelId="{E6655128-5F7B-460F-BA7B-20B5083A8124}" type="presParOf" srcId="{8B5029BB-545A-4EAA-B2D4-49BA42D5DCA6}" destId="{39D7054F-FEDB-4F1B-AE97-878260018CA4}" srcOrd="1" destOrd="0" presId="urn:microsoft.com/office/officeart/2008/layout/NameandTitleOrganizationalChart"/>
    <dgm:cxn modelId="{CF3EBC02-FDFD-4A5A-87EC-DF36BC968847}" type="presParOf" srcId="{39D7054F-FEDB-4F1B-AE97-878260018CA4}" destId="{F7C36A4E-8481-4CD2-9A09-CAB66173E92F}" srcOrd="0" destOrd="0" presId="urn:microsoft.com/office/officeart/2008/layout/NameandTitleOrganizationalChart"/>
    <dgm:cxn modelId="{C92650AE-48B6-4FA9-B1FF-23CAE5F39BC2}" type="presParOf" srcId="{39D7054F-FEDB-4F1B-AE97-878260018CA4}" destId="{DD207667-DD08-4C3A-8C7B-3B2483E17D19}" srcOrd="1" destOrd="0" presId="urn:microsoft.com/office/officeart/2008/layout/NameandTitleOrganizationalChart"/>
    <dgm:cxn modelId="{43BD38CF-F9CE-4B54-98A1-AA9FD64DB122}" type="presParOf" srcId="{DD207667-DD08-4C3A-8C7B-3B2483E17D19}" destId="{61A19D2A-8620-4ABC-B930-FD4FCC06B392}" srcOrd="0" destOrd="0" presId="urn:microsoft.com/office/officeart/2008/layout/NameandTitleOrganizationalChart"/>
    <dgm:cxn modelId="{CED511A5-B719-4B86-BC29-20E5C84EFD3F}" type="presParOf" srcId="{61A19D2A-8620-4ABC-B930-FD4FCC06B392}" destId="{02A59F58-7EFD-41C9-AD74-E087AE64D689}" srcOrd="0" destOrd="0" presId="urn:microsoft.com/office/officeart/2008/layout/NameandTitleOrganizationalChart"/>
    <dgm:cxn modelId="{C445FEF4-2F1C-4198-8BDC-78792F608158}" type="presParOf" srcId="{61A19D2A-8620-4ABC-B930-FD4FCC06B392}" destId="{41DB03A6-302C-42D3-BDC6-8D460286DF7C}" srcOrd="1" destOrd="0" presId="urn:microsoft.com/office/officeart/2008/layout/NameandTitleOrganizationalChart"/>
    <dgm:cxn modelId="{87385C48-425C-4D81-B56E-BD8090820A69}" type="presParOf" srcId="{61A19D2A-8620-4ABC-B930-FD4FCC06B392}" destId="{F7A6B26B-0058-48D3-8D01-CA02BEA334FD}" srcOrd="2" destOrd="0" presId="urn:microsoft.com/office/officeart/2008/layout/NameandTitleOrganizationalChart"/>
    <dgm:cxn modelId="{11638828-ADA3-4318-A51E-4F6EE2FEAF78}" type="presParOf" srcId="{DD207667-DD08-4C3A-8C7B-3B2483E17D19}" destId="{8E4C47FF-38D3-430B-8323-7435C5E6C79E}" srcOrd="1" destOrd="0" presId="urn:microsoft.com/office/officeart/2008/layout/NameandTitleOrganizationalChart"/>
    <dgm:cxn modelId="{0DE2E059-934E-4DB1-935B-B70EEE6B9D0C}" type="presParOf" srcId="{DD207667-DD08-4C3A-8C7B-3B2483E17D19}" destId="{FC6D02E3-C87E-4FB3-941E-213D698CA598}" srcOrd="2" destOrd="0" presId="urn:microsoft.com/office/officeart/2008/layout/NameandTitleOrganizationalChart"/>
    <dgm:cxn modelId="{D57A1938-52FB-4CA6-97EF-73DC2B9E7E41}" type="presParOf" srcId="{8B5029BB-545A-4EAA-B2D4-49BA42D5DCA6}" destId="{2D60A1CF-5A30-43F1-9C50-87F428693233}" srcOrd="2" destOrd="0" presId="urn:microsoft.com/office/officeart/2008/layout/NameandTitleOrganizationalChart"/>
    <dgm:cxn modelId="{2FD69028-E651-4CA0-A086-2E3DDA72DD4B}" type="presParOf" srcId="{2C9C8EF0-CE42-4C43-B473-00DADE7A4440}" destId="{438F785C-EE57-4647-ACFD-94E06FBEE2DE}" srcOrd="2" destOrd="0" presId="urn:microsoft.com/office/officeart/2008/layout/NameandTitleOrganizationalChart"/>
    <dgm:cxn modelId="{E4E0D245-0B13-4F99-A4E2-766174EA9CBD}" type="presParOf" srcId="{EC6A077B-DC67-4E25-8686-E2890C883721}" destId="{91BF430D-FC16-4885-88E0-7A82D0DC4256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724576-86C8-4481-BDCE-03D93D5E6E2E}" type="doc">
      <dgm:prSet loTypeId="urn:microsoft.com/office/officeart/2008/layout/NameandTitleOrganizationalChart" loCatId="hierarchy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GB"/>
        </a:p>
      </dgm:t>
    </dgm:pt>
    <dgm:pt modelId="{5F9EB647-B560-45FF-B56E-3C3194247DB1}">
      <dgm:prSet phldrT="[Text]" custT="1"/>
      <dgm:spPr/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CEO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5385FD3-7502-4D9E-A62A-61B6F1923407}" type="parTrans" cxnId="{32ED942E-6AC4-420B-BF62-87A9824CBC64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6366E13-8558-4C1D-B62B-166D2B877759}" type="sibTrans" cxnId="{32ED942E-6AC4-420B-BF62-87A9824CBC64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99561B4-F60B-4B1B-869D-9EAB7216C120}">
      <dgm:prSet custT="1"/>
      <dgm:spPr/>
      <dgm:t>
        <a:bodyPr/>
        <a:lstStyle/>
        <a:p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Chief Data Officer</a:t>
          </a:r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1245E8E-3EC5-490E-B954-98E8EC2B469A}" type="parTrans" cxnId="{457A4131-A1A4-42C6-91CF-C3AB08E189A3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AA46789-B87C-4BEC-9171-1D703114CF06}" type="sibTrans" cxnId="{457A4131-A1A4-42C6-91CF-C3AB08E189A3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3936A5A-C5B7-4F7A-81EA-835DA7E9CD26}">
      <dgm:prSet custT="1"/>
      <dgm:spPr>
        <a:solidFill>
          <a:schemeClr val="accent1"/>
        </a:solidFill>
        <a:ln>
          <a:solidFill>
            <a:schemeClr val="accent5">
              <a:lumMod val="75000"/>
            </a:schemeClr>
          </a:solidFill>
          <a:prstDash val="sysDash"/>
        </a:ln>
      </dgm:spPr>
      <dgm:t>
        <a:bodyPr/>
        <a:lstStyle/>
        <a:p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Portfolio Manager</a:t>
          </a:r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17D354F-2FEA-490F-A4CB-E279D3D151C1}" type="parTrans" cxnId="{46952706-EBC4-4818-B892-66AFF2586F64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7528738-24C4-4B52-8F98-46E41EF8EB8B}" type="sibTrans" cxnId="{46952706-EBC4-4818-B892-66AFF2586F64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C6AD0F4-2493-4E2C-98AA-D41F4DAC1267}">
      <dgm:prSet custT="1"/>
      <dgm:spPr>
        <a:solidFill>
          <a:schemeClr val="accent1"/>
        </a:solidFill>
      </dgm:spPr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Project Manager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9BC53A0-A3AB-4498-90D4-95B0EE05E3EC}" type="parTrans" cxnId="{D438CBF1-77F3-42DC-8EBD-32AEED4C94A5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04EB461-D03E-4577-AEC9-244636E01355}" type="sibTrans" cxnId="{D438CBF1-77F3-42DC-8EBD-32AEED4C94A5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F4D463C-FF22-407E-8774-C1F037CA8C38}">
      <dgm:prSet custT="1"/>
      <dgm:spPr>
        <a:solidFill>
          <a:schemeClr val="accent1"/>
        </a:solidFill>
      </dgm:spPr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Project Manager (ADR)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098041D-E6EE-466B-901A-307B3830ACB4}" type="parTrans" cxnId="{73AA1852-78F5-420A-8803-ED97911648A6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F7DAD7E-5E36-40B4-B7B0-A70BE201C335}" type="sibTrans" cxnId="{73AA1852-78F5-420A-8803-ED97911648A6}">
      <dgm:prSet custT="1"/>
      <dgm:spPr/>
      <dgm:t>
        <a:bodyPr/>
        <a:lstStyle/>
        <a:p>
          <a:endParaRPr lang="en-GB" sz="10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85BA963-B7A2-4AE2-BAE4-BA084156AAE5}">
      <dgm:prSet custT="1"/>
      <dgm:spPr>
        <a:solidFill>
          <a:schemeClr val="accent1"/>
        </a:solidFill>
      </dgm:spPr>
      <dgm:t>
        <a:bodyPr/>
        <a:lstStyle/>
        <a:p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Operations Lead (ADR)</a:t>
          </a:r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66A9942-7C5E-41B8-8BA5-8E06156B7507}" type="parTrans" cxnId="{58E3A691-1429-43B2-9BDA-3F9389DFB8EA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2281A12-E16E-4AA0-91D2-36B7BA9F168E}" type="sibTrans" cxnId="{58E3A691-1429-43B2-9BDA-3F9389DFB8EA}">
      <dgm:prSet custT="1"/>
      <dgm:spPr/>
      <dgm:t>
        <a:bodyPr/>
        <a:lstStyle/>
        <a:p>
          <a:endParaRPr lang="en-GB" sz="10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5FA8F88-CC56-4338-B442-EC07F4472B51}">
      <dgm:prSet custT="1"/>
      <dgm:spPr>
        <a:solidFill>
          <a:schemeClr val="accent1"/>
        </a:solidFill>
      </dgm:spPr>
      <dgm:t>
        <a:bodyPr/>
        <a:lstStyle/>
        <a:p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Data </a:t>
          </a:r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Analyst (</a:t>
          </a:r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ADR)</a:t>
          </a:r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BC14FB0-0CA6-4AF2-92AF-9AB13A79CCF2}" type="parTrans" cxnId="{D5D5C06D-A821-4E40-9A4A-A5FDF47A425C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640D353-B97F-4479-AA53-067D723294A3}" type="sibTrans" cxnId="{D5D5C06D-A821-4E40-9A4A-A5FDF47A425C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48524F3-8DD5-44CA-8E4A-7AAC6633D293}">
      <dgm:prSet custT="1"/>
      <dgm:spPr>
        <a:solidFill>
          <a:schemeClr val="accent1"/>
        </a:solidFill>
      </dgm:spPr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Analyst (ADR)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E3B3F15-CF3F-43AB-BEAD-E2C6D5A032B0}" type="parTrans" cxnId="{A62992A6-71E8-4885-B250-B9E36B47BA37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50D2D8B-1612-411A-84EB-4F8E1910C105}" type="sibTrans" cxnId="{A62992A6-71E8-4885-B250-B9E36B47BA37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0C4B0D0-BCB1-479D-B5FC-6A06003FF049}">
      <dgm:prSet custT="1"/>
      <dgm:spPr>
        <a:solidFill>
          <a:schemeClr val="accent1"/>
        </a:solidFill>
      </dgm:spPr>
      <dgm:t>
        <a:bodyPr/>
        <a:lstStyle/>
        <a:p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Project Officer</a:t>
          </a:r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A1BDB4E-435F-4E18-AFB7-0464F8C8FDF7}" type="parTrans" cxnId="{DB8BDB73-1BE3-4C12-8419-9C19A048B4E6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65DC948-316D-4D20-AC9E-D19F67583D64}" type="sibTrans" cxnId="{DB8BDB73-1BE3-4C12-8419-9C19A048B4E6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CF8D4A9-BB4B-4AFC-AA07-BEAF12F0F678}">
      <dgm:prSet custT="1"/>
      <dgm:spPr/>
      <dgm:t>
        <a:bodyPr/>
        <a:lstStyle/>
        <a:p>
          <a:r>
            <a: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Sourcing Lead</a:t>
          </a:r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7B7B7F4-3D8F-41C3-A3F6-33C0E6AB1DBA}" type="parTrans" cxnId="{1E89A3FA-FF09-403E-89FC-1C89A6F9C409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556CD11-C8E3-453D-879D-EBC33C91D9E0}" type="sibTrans" cxnId="{1E89A3FA-FF09-403E-89FC-1C89A6F9C409}">
      <dgm:prSet custT="1"/>
      <dgm:spPr/>
      <dgm:t>
        <a:bodyPr/>
        <a:lstStyle/>
        <a:p>
          <a:endParaRPr lang="en-GB" sz="11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0D9B7CB-E76C-4281-B0BA-74C86C7C39E2}">
      <dgm:prSet custT="1"/>
      <dgm:spPr>
        <a:solidFill>
          <a:schemeClr val="accent1"/>
        </a:solidFill>
      </dgm:spPr>
      <dgm:t>
        <a:bodyPr/>
        <a:lstStyle/>
        <a:p>
          <a:r>
            <a: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Engineer</a:t>
          </a:r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C3C84DB-B7EF-4A82-9D96-C6CC83306E5A}" type="parTrans" cxnId="{3FEC63E2-55CB-497D-A817-4C6743CA4CD2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8CABBBE-BE05-4019-951C-AA9B16ED4728}" type="sibTrans" cxnId="{3FEC63E2-55CB-497D-A817-4C6743CA4CD2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589B72D-7882-4E66-B424-1504FB8C8410}">
      <dgm:prSet custT="1"/>
      <dgm:spPr>
        <a:solidFill>
          <a:schemeClr val="accent1"/>
        </a:solidFill>
      </dgm:spPr>
      <dgm:t>
        <a:bodyPr/>
        <a:lstStyle/>
        <a:p>
          <a:r>
            <a:rPr lang="en-GB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Sourcing Lead</a:t>
          </a:r>
        </a:p>
      </dgm:t>
    </dgm:pt>
    <dgm:pt modelId="{5CBDF84E-9366-4247-88B2-A0C2CA9B4A3C}" type="parTrans" cxnId="{282372FB-07DF-4CF5-B887-15FD05E553CE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EFE9497-E235-468D-B560-8D2A09AD07A7}" type="sibTrans" cxnId="{282372FB-07DF-4CF5-B887-15FD05E553CE}">
      <dgm:prSet custT="1"/>
      <dgm:spPr/>
      <dgm:t>
        <a:bodyPr/>
        <a:lstStyle/>
        <a:p>
          <a:endParaRPr lang="en-GB" sz="10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E8DDB48-EED8-42E3-9188-D2B53CF0AEDD}">
      <dgm:prSet custT="1"/>
      <dgm:spPr>
        <a:solidFill>
          <a:schemeClr val="accent1"/>
        </a:solidFill>
      </dgm:spPr>
      <dgm:t>
        <a:bodyPr/>
        <a:lstStyle/>
        <a:p>
          <a:r>
            <a:rPr lang="en-GB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Sourcing Manager</a:t>
          </a:r>
        </a:p>
      </dgm:t>
    </dgm:pt>
    <dgm:pt modelId="{51351FF7-FF8C-4CBF-8AD2-33924DC82DF5}" type="parTrans" cxnId="{8AC8D994-C6BF-4864-A654-B513AB1D54B8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DA04F21-73C6-4287-AE07-11C74CD7A6E9}" type="sibTrans" cxnId="{8AC8D994-C6BF-4864-A654-B513AB1D54B8}">
      <dgm:prSet custT="1"/>
      <dgm:spPr/>
      <dgm:t>
        <a:bodyPr/>
        <a:lstStyle/>
        <a:p>
          <a:endParaRPr lang="en-GB" sz="8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930ADB9-CFB8-4435-91D6-2279F2C8CEBC}">
      <dgm:prSet custT="1"/>
      <dgm:spPr/>
      <dgm:t>
        <a:bodyPr/>
        <a:lstStyle/>
        <a:p>
          <a:r>
            <a:rPr lang="en-GB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Analyst (ADR)</a:t>
          </a:r>
        </a:p>
      </dgm:t>
    </dgm:pt>
    <dgm:pt modelId="{B1397962-EE94-4820-84D9-903659EFC87D}" type="parTrans" cxnId="{A90E7534-5B69-4836-8C17-9F196542C9B2}">
      <dgm:prSet/>
      <dgm:spPr/>
      <dgm:t>
        <a:bodyPr/>
        <a:lstStyle/>
        <a:p>
          <a:endParaRPr lang="en-GB" sz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3B3A8A3-FA8A-4A73-9174-6B34CFFE0F06}" type="sibTrans" cxnId="{A90E7534-5B69-4836-8C17-9F196542C9B2}">
      <dgm:prSet custT="1"/>
      <dgm:spPr/>
      <dgm:t>
        <a:bodyPr/>
        <a:lstStyle/>
        <a:p>
          <a:endParaRPr lang="en-GB" sz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DF25446F-73E1-4A66-9B37-93408857529C}">
      <dgm:prSet custT="1"/>
      <dgm:spPr/>
      <dgm:t>
        <a:bodyPr/>
        <a:lstStyle/>
        <a:p>
          <a:r>
            <a:rPr lang="en-GB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Scottish Safe Haven Network Manager</a:t>
          </a:r>
        </a:p>
      </dgm:t>
    </dgm:pt>
    <dgm:pt modelId="{920BE245-7523-4F8F-AD79-FD39D421DD36}" type="parTrans" cxnId="{5F9935FB-CD7F-4D7C-80D2-24DD8786BC84}">
      <dgm:prSet/>
      <dgm:spPr/>
      <dgm:t>
        <a:bodyPr/>
        <a:lstStyle/>
        <a:p>
          <a:endParaRPr lang="en-GB"/>
        </a:p>
      </dgm:t>
    </dgm:pt>
    <dgm:pt modelId="{8168C408-F23F-4A11-8BE1-6FBF7BAAAF5F}" type="sibTrans" cxnId="{5F9935FB-CD7F-4D7C-80D2-24DD8786BC84}">
      <dgm:prSet custT="1"/>
      <dgm:spPr/>
      <dgm:t>
        <a:bodyPr/>
        <a:lstStyle/>
        <a:p>
          <a:endParaRPr lang="en-GB" sz="11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1E5EFF9-CEC5-4F0B-8531-110A57717855}" type="pres">
      <dgm:prSet presAssocID="{A7724576-86C8-4481-BDCE-03D93D5E6E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C6A077B-DC67-4E25-8686-E2890C883721}" type="pres">
      <dgm:prSet presAssocID="{5F9EB647-B560-45FF-B56E-3C3194247DB1}" presName="hierRoot1" presStyleCnt="0">
        <dgm:presLayoutVars>
          <dgm:hierBranch val="init"/>
        </dgm:presLayoutVars>
      </dgm:prSet>
      <dgm:spPr/>
    </dgm:pt>
    <dgm:pt modelId="{09C3AFE9-0B9B-44C0-B2F6-DF5CAC7E92F3}" type="pres">
      <dgm:prSet presAssocID="{5F9EB647-B560-45FF-B56E-3C3194247DB1}" presName="rootComposite1" presStyleCnt="0"/>
      <dgm:spPr/>
    </dgm:pt>
    <dgm:pt modelId="{B609A386-0D9D-44AD-A6E2-93F4B4435A33}" type="pres">
      <dgm:prSet presAssocID="{5F9EB647-B560-45FF-B56E-3C3194247DB1}" presName="rootText1" presStyleLbl="node0" presStyleIdx="0" presStyleCnt="1">
        <dgm:presLayoutVars>
          <dgm:chMax/>
          <dgm:chPref val="3"/>
        </dgm:presLayoutVars>
      </dgm:prSet>
      <dgm:spPr/>
    </dgm:pt>
    <dgm:pt modelId="{2B327B31-8091-4998-85B5-F4933D560821}" type="pres">
      <dgm:prSet presAssocID="{5F9EB647-B560-45FF-B56E-3C3194247DB1}" presName="titleText1" presStyleLbl="fgAcc0" presStyleIdx="0" presStyleCnt="1">
        <dgm:presLayoutVars>
          <dgm:chMax val="0"/>
          <dgm:chPref val="0"/>
        </dgm:presLayoutVars>
      </dgm:prSet>
      <dgm:spPr/>
    </dgm:pt>
    <dgm:pt modelId="{9E746474-E80A-4F06-93CA-8508483D2A09}" type="pres">
      <dgm:prSet presAssocID="{5F9EB647-B560-45FF-B56E-3C3194247DB1}" presName="rootConnector1" presStyleLbl="node1" presStyleIdx="0" presStyleCnt="14"/>
      <dgm:spPr/>
    </dgm:pt>
    <dgm:pt modelId="{AE43D210-C66F-4F58-9310-BF06EDF9F85B}" type="pres">
      <dgm:prSet presAssocID="{5F9EB647-B560-45FF-B56E-3C3194247DB1}" presName="hierChild2" presStyleCnt="0"/>
      <dgm:spPr/>
    </dgm:pt>
    <dgm:pt modelId="{CB716793-32E8-4C02-82AE-7F18D1FB55D3}" type="pres">
      <dgm:prSet presAssocID="{11245E8E-3EC5-490E-B954-98E8EC2B469A}" presName="Name37" presStyleLbl="parChTrans1D2" presStyleIdx="0" presStyleCnt="1"/>
      <dgm:spPr/>
    </dgm:pt>
    <dgm:pt modelId="{00B347D2-75C9-4AFA-B7C8-98C260D3B12E}" type="pres">
      <dgm:prSet presAssocID="{B99561B4-F60B-4B1B-869D-9EAB7216C120}" presName="hierRoot2" presStyleCnt="0">
        <dgm:presLayoutVars>
          <dgm:hierBranch val="init"/>
        </dgm:presLayoutVars>
      </dgm:prSet>
      <dgm:spPr/>
    </dgm:pt>
    <dgm:pt modelId="{B5E47334-2213-4348-88C0-B222AF761E15}" type="pres">
      <dgm:prSet presAssocID="{B99561B4-F60B-4B1B-869D-9EAB7216C120}" presName="rootComposite" presStyleCnt="0"/>
      <dgm:spPr/>
    </dgm:pt>
    <dgm:pt modelId="{30FE0859-3D74-490C-86E5-5EA8EF3AED17}" type="pres">
      <dgm:prSet presAssocID="{B99561B4-F60B-4B1B-869D-9EAB7216C120}" presName="rootText" presStyleLbl="node1" presStyleIdx="0" presStyleCnt="14">
        <dgm:presLayoutVars>
          <dgm:chMax/>
          <dgm:chPref val="3"/>
        </dgm:presLayoutVars>
      </dgm:prSet>
      <dgm:spPr/>
    </dgm:pt>
    <dgm:pt modelId="{56D103A6-5CB5-457C-B9A7-A60B67314667}" type="pres">
      <dgm:prSet presAssocID="{B99561B4-F60B-4B1B-869D-9EAB7216C120}" presName="titleText2" presStyleLbl="fgAcc1" presStyleIdx="0" presStyleCnt="14">
        <dgm:presLayoutVars>
          <dgm:chMax val="0"/>
          <dgm:chPref val="0"/>
        </dgm:presLayoutVars>
      </dgm:prSet>
      <dgm:spPr/>
    </dgm:pt>
    <dgm:pt modelId="{E0AE4D31-9408-480C-A800-E28A80AACFB0}" type="pres">
      <dgm:prSet presAssocID="{B99561B4-F60B-4B1B-869D-9EAB7216C120}" presName="rootConnector" presStyleLbl="node2" presStyleIdx="0" presStyleCnt="0"/>
      <dgm:spPr/>
    </dgm:pt>
    <dgm:pt modelId="{5225AC31-28C4-460E-951A-BEBD9071F81F}" type="pres">
      <dgm:prSet presAssocID="{B99561B4-F60B-4B1B-869D-9EAB7216C120}" presName="hierChild4" presStyleCnt="0"/>
      <dgm:spPr/>
    </dgm:pt>
    <dgm:pt modelId="{70742664-35C6-4DC4-A6B3-C55E58E62ADD}" type="pres">
      <dgm:prSet presAssocID="{017D354F-2FEA-490F-A4CB-E279D3D151C1}" presName="Name37" presStyleLbl="parChTrans1D3" presStyleIdx="0" presStyleCnt="4"/>
      <dgm:spPr/>
    </dgm:pt>
    <dgm:pt modelId="{FC33B41A-3C08-47F6-A1F5-C960ED753BC7}" type="pres">
      <dgm:prSet presAssocID="{D3936A5A-C5B7-4F7A-81EA-835DA7E9CD26}" presName="hierRoot2" presStyleCnt="0">
        <dgm:presLayoutVars>
          <dgm:hierBranch val="init"/>
        </dgm:presLayoutVars>
      </dgm:prSet>
      <dgm:spPr/>
    </dgm:pt>
    <dgm:pt modelId="{1422B4F4-5E8C-46D2-B865-39B5D4C03D05}" type="pres">
      <dgm:prSet presAssocID="{D3936A5A-C5B7-4F7A-81EA-835DA7E9CD26}" presName="rootComposite" presStyleCnt="0"/>
      <dgm:spPr/>
    </dgm:pt>
    <dgm:pt modelId="{518B7601-90DF-4EAB-93F1-04FDE744ADE3}" type="pres">
      <dgm:prSet presAssocID="{D3936A5A-C5B7-4F7A-81EA-835DA7E9CD26}" presName="rootText" presStyleLbl="node1" presStyleIdx="1" presStyleCnt="14">
        <dgm:presLayoutVars>
          <dgm:chMax/>
          <dgm:chPref val="3"/>
        </dgm:presLayoutVars>
      </dgm:prSet>
      <dgm:spPr/>
    </dgm:pt>
    <dgm:pt modelId="{18D01AB1-14EB-4F88-985C-D392F74BEB06}" type="pres">
      <dgm:prSet presAssocID="{D3936A5A-C5B7-4F7A-81EA-835DA7E9CD26}" presName="titleText2" presStyleLbl="fgAcc1" presStyleIdx="1" presStyleCnt="14">
        <dgm:presLayoutVars>
          <dgm:chMax val="0"/>
          <dgm:chPref val="0"/>
        </dgm:presLayoutVars>
      </dgm:prSet>
      <dgm:spPr/>
    </dgm:pt>
    <dgm:pt modelId="{38E5BE2A-2F82-472C-9C17-710D31D739CF}" type="pres">
      <dgm:prSet presAssocID="{D3936A5A-C5B7-4F7A-81EA-835DA7E9CD26}" presName="rootConnector" presStyleLbl="node3" presStyleIdx="0" presStyleCnt="0"/>
      <dgm:spPr/>
    </dgm:pt>
    <dgm:pt modelId="{3274EB66-51B7-4649-977C-65B4B42759FC}" type="pres">
      <dgm:prSet presAssocID="{D3936A5A-C5B7-4F7A-81EA-835DA7E9CD26}" presName="hierChild4" presStyleCnt="0"/>
      <dgm:spPr/>
    </dgm:pt>
    <dgm:pt modelId="{A811AACC-7A2B-4311-BA78-30FC6F3DFC48}" type="pres">
      <dgm:prSet presAssocID="{29BC53A0-A3AB-4498-90D4-95B0EE05E3EC}" presName="Name37" presStyleLbl="parChTrans1D4" presStyleIdx="0" presStyleCnt="9"/>
      <dgm:spPr/>
    </dgm:pt>
    <dgm:pt modelId="{3C46CAA6-6CE9-4921-A7D8-0AA933F00CB3}" type="pres">
      <dgm:prSet presAssocID="{4C6AD0F4-2493-4E2C-98AA-D41F4DAC1267}" presName="hierRoot2" presStyleCnt="0">
        <dgm:presLayoutVars>
          <dgm:hierBranch val="init"/>
        </dgm:presLayoutVars>
      </dgm:prSet>
      <dgm:spPr/>
    </dgm:pt>
    <dgm:pt modelId="{968E5CD4-B340-420D-8A35-15DEA243EE62}" type="pres">
      <dgm:prSet presAssocID="{4C6AD0F4-2493-4E2C-98AA-D41F4DAC1267}" presName="rootComposite" presStyleCnt="0"/>
      <dgm:spPr/>
    </dgm:pt>
    <dgm:pt modelId="{B13BEF19-D5C2-4248-8E43-256318BC7548}" type="pres">
      <dgm:prSet presAssocID="{4C6AD0F4-2493-4E2C-98AA-D41F4DAC1267}" presName="rootText" presStyleLbl="node1" presStyleIdx="2" presStyleCnt="14">
        <dgm:presLayoutVars>
          <dgm:chMax/>
          <dgm:chPref val="3"/>
        </dgm:presLayoutVars>
      </dgm:prSet>
      <dgm:spPr/>
    </dgm:pt>
    <dgm:pt modelId="{137754B1-A715-4FAD-98DE-B55B59C5702A}" type="pres">
      <dgm:prSet presAssocID="{4C6AD0F4-2493-4E2C-98AA-D41F4DAC1267}" presName="titleText2" presStyleLbl="fgAcc1" presStyleIdx="2" presStyleCnt="14">
        <dgm:presLayoutVars>
          <dgm:chMax val="0"/>
          <dgm:chPref val="0"/>
        </dgm:presLayoutVars>
      </dgm:prSet>
      <dgm:spPr/>
    </dgm:pt>
    <dgm:pt modelId="{5D6A1255-5D6B-4E24-924B-DE87A1505B64}" type="pres">
      <dgm:prSet presAssocID="{4C6AD0F4-2493-4E2C-98AA-D41F4DAC1267}" presName="rootConnector" presStyleLbl="node4" presStyleIdx="0" presStyleCnt="0"/>
      <dgm:spPr/>
    </dgm:pt>
    <dgm:pt modelId="{51F2EDD3-B9CF-4042-B07E-972E0653A189}" type="pres">
      <dgm:prSet presAssocID="{4C6AD0F4-2493-4E2C-98AA-D41F4DAC1267}" presName="hierChild4" presStyleCnt="0"/>
      <dgm:spPr/>
    </dgm:pt>
    <dgm:pt modelId="{13BB8DA5-7B42-49D6-B2F6-AFEE441E2D3C}" type="pres">
      <dgm:prSet presAssocID="{0A1BDB4E-435F-4E18-AFB7-0464F8C8FDF7}" presName="Name37" presStyleLbl="parChTrans1D4" presStyleIdx="1" presStyleCnt="9"/>
      <dgm:spPr/>
    </dgm:pt>
    <dgm:pt modelId="{522B7D9A-A825-4642-B675-E10E60747537}" type="pres">
      <dgm:prSet presAssocID="{00C4B0D0-BCB1-479D-B5FC-6A06003FF049}" presName="hierRoot2" presStyleCnt="0">
        <dgm:presLayoutVars>
          <dgm:hierBranch val="init"/>
        </dgm:presLayoutVars>
      </dgm:prSet>
      <dgm:spPr/>
    </dgm:pt>
    <dgm:pt modelId="{08F1A62E-32CF-4E78-9B84-B5C425CC3DF0}" type="pres">
      <dgm:prSet presAssocID="{00C4B0D0-BCB1-479D-B5FC-6A06003FF049}" presName="rootComposite" presStyleCnt="0"/>
      <dgm:spPr/>
    </dgm:pt>
    <dgm:pt modelId="{5B1CA34B-6526-41D9-97B8-23C17E5FCFF4}" type="pres">
      <dgm:prSet presAssocID="{00C4B0D0-BCB1-479D-B5FC-6A06003FF049}" presName="rootText" presStyleLbl="node1" presStyleIdx="3" presStyleCnt="14">
        <dgm:presLayoutVars>
          <dgm:chMax/>
          <dgm:chPref val="3"/>
        </dgm:presLayoutVars>
      </dgm:prSet>
      <dgm:spPr/>
    </dgm:pt>
    <dgm:pt modelId="{4750BDC4-0511-48DE-9C1C-C3DFCD1B948B}" type="pres">
      <dgm:prSet presAssocID="{00C4B0D0-BCB1-479D-B5FC-6A06003FF049}" presName="titleText2" presStyleLbl="fgAcc1" presStyleIdx="3" presStyleCnt="14">
        <dgm:presLayoutVars>
          <dgm:chMax val="0"/>
          <dgm:chPref val="0"/>
        </dgm:presLayoutVars>
      </dgm:prSet>
      <dgm:spPr/>
    </dgm:pt>
    <dgm:pt modelId="{2B3F3146-7A4E-40CB-89F6-52F31BA8E195}" type="pres">
      <dgm:prSet presAssocID="{00C4B0D0-BCB1-479D-B5FC-6A06003FF049}" presName="rootConnector" presStyleLbl="node4" presStyleIdx="0" presStyleCnt="0"/>
      <dgm:spPr/>
    </dgm:pt>
    <dgm:pt modelId="{D9E54E83-D7AA-4494-AF69-BB916E3BF0EF}" type="pres">
      <dgm:prSet presAssocID="{00C4B0D0-BCB1-479D-B5FC-6A06003FF049}" presName="hierChild4" presStyleCnt="0"/>
      <dgm:spPr/>
    </dgm:pt>
    <dgm:pt modelId="{5D648B96-3E14-4B2B-9943-9782A2DA0F86}" type="pres">
      <dgm:prSet presAssocID="{00C4B0D0-BCB1-479D-B5FC-6A06003FF049}" presName="hierChild5" presStyleCnt="0"/>
      <dgm:spPr/>
    </dgm:pt>
    <dgm:pt modelId="{8731F1E7-1F4A-4391-9EAE-AA1FFE1DD08E}" type="pres">
      <dgm:prSet presAssocID="{4C6AD0F4-2493-4E2C-98AA-D41F4DAC1267}" presName="hierChild5" presStyleCnt="0"/>
      <dgm:spPr/>
    </dgm:pt>
    <dgm:pt modelId="{11B2A3A4-883A-4B1A-83CA-EBE4B558287F}" type="pres">
      <dgm:prSet presAssocID="{B098041D-E6EE-466B-901A-307B3830ACB4}" presName="Name37" presStyleLbl="parChTrans1D4" presStyleIdx="2" presStyleCnt="9"/>
      <dgm:spPr/>
    </dgm:pt>
    <dgm:pt modelId="{B9980A91-1355-456D-87B3-FDDA0CA85007}" type="pres">
      <dgm:prSet presAssocID="{2F4D463C-FF22-407E-8774-C1F037CA8C38}" presName="hierRoot2" presStyleCnt="0">
        <dgm:presLayoutVars>
          <dgm:hierBranch val="init"/>
        </dgm:presLayoutVars>
      </dgm:prSet>
      <dgm:spPr/>
    </dgm:pt>
    <dgm:pt modelId="{89A82A9C-D9CA-482C-9DE7-16614742224B}" type="pres">
      <dgm:prSet presAssocID="{2F4D463C-FF22-407E-8774-C1F037CA8C38}" presName="rootComposite" presStyleCnt="0"/>
      <dgm:spPr/>
    </dgm:pt>
    <dgm:pt modelId="{2DDC893A-C5F9-4358-9F0A-9D93D8032DF0}" type="pres">
      <dgm:prSet presAssocID="{2F4D463C-FF22-407E-8774-C1F037CA8C38}" presName="rootText" presStyleLbl="node1" presStyleIdx="4" presStyleCnt="14">
        <dgm:presLayoutVars>
          <dgm:chMax/>
          <dgm:chPref val="3"/>
        </dgm:presLayoutVars>
      </dgm:prSet>
      <dgm:spPr/>
    </dgm:pt>
    <dgm:pt modelId="{CE434E75-B6A1-4B57-8EE7-2C3C267B8BB1}" type="pres">
      <dgm:prSet presAssocID="{2F4D463C-FF22-407E-8774-C1F037CA8C38}" presName="titleText2" presStyleLbl="fgAcc1" presStyleIdx="4" presStyleCnt="14">
        <dgm:presLayoutVars>
          <dgm:chMax val="0"/>
          <dgm:chPref val="0"/>
        </dgm:presLayoutVars>
      </dgm:prSet>
      <dgm:spPr/>
    </dgm:pt>
    <dgm:pt modelId="{19F0FAB1-99FB-4F5B-8075-ED4C9B59D1E7}" type="pres">
      <dgm:prSet presAssocID="{2F4D463C-FF22-407E-8774-C1F037CA8C38}" presName="rootConnector" presStyleLbl="node4" presStyleIdx="0" presStyleCnt="0"/>
      <dgm:spPr/>
    </dgm:pt>
    <dgm:pt modelId="{463AAA4B-210B-4BDC-ABC7-43A211FEF076}" type="pres">
      <dgm:prSet presAssocID="{2F4D463C-FF22-407E-8774-C1F037CA8C38}" presName="hierChild4" presStyleCnt="0"/>
      <dgm:spPr/>
    </dgm:pt>
    <dgm:pt modelId="{DD5A24B7-99AA-424A-A954-FBEDCE8E18EC}" type="pres">
      <dgm:prSet presAssocID="{2F4D463C-FF22-407E-8774-C1F037CA8C38}" presName="hierChild5" presStyleCnt="0"/>
      <dgm:spPr/>
    </dgm:pt>
    <dgm:pt modelId="{FC2DFF94-890E-450E-9CA0-4061024BC3FA}" type="pres">
      <dgm:prSet presAssocID="{D3936A5A-C5B7-4F7A-81EA-835DA7E9CD26}" presName="hierChild5" presStyleCnt="0"/>
      <dgm:spPr/>
    </dgm:pt>
    <dgm:pt modelId="{C3095C3A-8203-4A9D-8630-F9BEFA1FB0DA}" type="pres">
      <dgm:prSet presAssocID="{766A9942-7C5E-41B8-8BA5-8E06156B7507}" presName="Name37" presStyleLbl="parChTrans1D3" presStyleIdx="1" presStyleCnt="4"/>
      <dgm:spPr/>
    </dgm:pt>
    <dgm:pt modelId="{BE6AEE12-29F9-45F7-A458-5BAA947E4C7A}" type="pres">
      <dgm:prSet presAssocID="{B85BA963-B7A2-4AE2-BAE4-BA084156AAE5}" presName="hierRoot2" presStyleCnt="0">
        <dgm:presLayoutVars>
          <dgm:hierBranch val="init"/>
        </dgm:presLayoutVars>
      </dgm:prSet>
      <dgm:spPr/>
    </dgm:pt>
    <dgm:pt modelId="{0BD45A93-14E3-42F9-90AE-98141F06D319}" type="pres">
      <dgm:prSet presAssocID="{B85BA963-B7A2-4AE2-BAE4-BA084156AAE5}" presName="rootComposite" presStyleCnt="0"/>
      <dgm:spPr/>
    </dgm:pt>
    <dgm:pt modelId="{EC79EF52-7547-468F-A037-B5E06CBAB643}" type="pres">
      <dgm:prSet presAssocID="{B85BA963-B7A2-4AE2-BAE4-BA084156AAE5}" presName="rootText" presStyleLbl="node1" presStyleIdx="5" presStyleCnt="14">
        <dgm:presLayoutVars>
          <dgm:chMax/>
          <dgm:chPref val="3"/>
        </dgm:presLayoutVars>
      </dgm:prSet>
      <dgm:spPr/>
    </dgm:pt>
    <dgm:pt modelId="{A701D76A-E61F-4AAF-A2C4-6324B229360C}" type="pres">
      <dgm:prSet presAssocID="{B85BA963-B7A2-4AE2-BAE4-BA084156AAE5}" presName="titleText2" presStyleLbl="fgAcc1" presStyleIdx="5" presStyleCnt="14">
        <dgm:presLayoutVars>
          <dgm:chMax val="0"/>
          <dgm:chPref val="0"/>
        </dgm:presLayoutVars>
      </dgm:prSet>
      <dgm:spPr/>
    </dgm:pt>
    <dgm:pt modelId="{BBD13B8A-8BD0-4E13-9252-7F03BD3AF22D}" type="pres">
      <dgm:prSet presAssocID="{B85BA963-B7A2-4AE2-BAE4-BA084156AAE5}" presName="rootConnector" presStyleLbl="node3" presStyleIdx="0" presStyleCnt="0"/>
      <dgm:spPr/>
    </dgm:pt>
    <dgm:pt modelId="{2294EC00-3C5F-4D5B-8AB6-BDAE005095A1}" type="pres">
      <dgm:prSet presAssocID="{B85BA963-B7A2-4AE2-BAE4-BA084156AAE5}" presName="hierChild4" presStyleCnt="0"/>
      <dgm:spPr/>
    </dgm:pt>
    <dgm:pt modelId="{067DB6A2-8095-4FC9-B4F9-361EEA9FDA7A}" type="pres">
      <dgm:prSet presAssocID="{0BC14FB0-0CA6-4AF2-92AF-9AB13A79CCF2}" presName="Name37" presStyleLbl="parChTrans1D4" presStyleIdx="3" presStyleCnt="9"/>
      <dgm:spPr/>
    </dgm:pt>
    <dgm:pt modelId="{05C9F63F-0006-4695-81CE-CC77E0EE554B}" type="pres">
      <dgm:prSet presAssocID="{95FA8F88-CC56-4338-B442-EC07F4472B51}" presName="hierRoot2" presStyleCnt="0">
        <dgm:presLayoutVars>
          <dgm:hierBranch val="init"/>
        </dgm:presLayoutVars>
      </dgm:prSet>
      <dgm:spPr/>
    </dgm:pt>
    <dgm:pt modelId="{D0491691-5AF3-4253-843D-F86E2CBE1A4F}" type="pres">
      <dgm:prSet presAssocID="{95FA8F88-CC56-4338-B442-EC07F4472B51}" presName="rootComposite" presStyleCnt="0"/>
      <dgm:spPr/>
    </dgm:pt>
    <dgm:pt modelId="{282EB374-149C-4695-BC3D-0207D393A32D}" type="pres">
      <dgm:prSet presAssocID="{95FA8F88-CC56-4338-B442-EC07F4472B51}" presName="rootText" presStyleLbl="node1" presStyleIdx="6" presStyleCnt="14">
        <dgm:presLayoutVars>
          <dgm:chMax/>
          <dgm:chPref val="3"/>
        </dgm:presLayoutVars>
      </dgm:prSet>
      <dgm:spPr/>
    </dgm:pt>
    <dgm:pt modelId="{AA581CD1-10B0-419E-83B1-F7CC131694C5}" type="pres">
      <dgm:prSet presAssocID="{95FA8F88-CC56-4338-B442-EC07F4472B51}" presName="titleText2" presStyleLbl="fgAcc1" presStyleIdx="6" presStyleCnt="14">
        <dgm:presLayoutVars>
          <dgm:chMax val="0"/>
          <dgm:chPref val="0"/>
        </dgm:presLayoutVars>
      </dgm:prSet>
      <dgm:spPr/>
    </dgm:pt>
    <dgm:pt modelId="{C6F1F83F-CA31-42AE-990E-FF5802EC8BA7}" type="pres">
      <dgm:prSet presAssocID="{95FA8F88-CC56-4338-B442-EC07F4472B51}" presName="rootConnector" presStyleLbl="node4" presStyleIdx="0" presStyleCnt="0"/>
      <dgm:spPr/>
    </dgm:pt>
    <dgm:pt modelId="{6D9E7730-5CEB-481F-BBAC-651EAE93BF05}" type="pres">
      <dgm:prSet presAssocID="{95FA8F88-CC56-4338-B442-EC07F4472B51}" presName="hierChild4" presStyleCnt="0"/>
      <dgm:spPr/>
    </dgm:pt>
    <dgm:pt modelId="{410A1C43-3650-4151-AC60-C4B7E0236934}" type="pres">
      <dgm:prSet presAssocID="{8E3B3F15-CF3F-43AB-BEAD-E2C6D5A032B0}" presName="Name37" presStyleLbl="parChTrans1D4" presStyleIdx="4" presStyleCnt="9"/>
      <dgm:spPr/>
    </dgm:pt>
    <dgm:pt modelId="{2B2ABDC1-ED80-4F58-9EA0-9AE73853424A}" type="pres">
      <dgm:prSet presAssocID="{948524F3-8DD5-44CA-8E4A-7AAC6633D293}" presName="hierRoot2" presStyleCnt="0">
        <dgm:presLayoutVars>
          <dgm:hierBranch val="init"/>
        </dgm:presLayoutVars>
      </dgm:prSet>
      <dgm:spPr/>
    </dgm:pt>
    <dgm:pt modelId="{48181AC5-7E73-4931-ADFB-AFF7C5821849}" type="pres">
      <dgm:prSet presAssocID="{948524F3-8DD5-44CA-8E4A-7AAC6633D293}" presName="rootComposite" presStyleCnt="0"/>
      <dgm:spPr/>
    </dgm:pt>
    <dgm:pt modelId="{93A570BE-D678-468D-8C7F-9B8633016EA5}" type="pres">
      <dgm:prSet presAssocID="{948524F3-8DD5-44CA-8E4A-7AAC6633D293}" presName="rootText" presStyleLbl="node1" presStyleIdx="7" presStyleCnt="14">
        <dgm:presLayoutVars>
          <dgm:chMax/>
          <dgm:chPref val="3"/>
        </dgm:presLayoutVars>
      </dgm:prSet>
      <dgm:spPr/>
    </dgm:pt>
    <dgm:pt modelId="{8DCBD3D3-3626-465C-A7B4-628BF3138E77}" type="pres">
      <dgm:prSet presAssocID="{948524F3-8DD5-44CA-8E4A-7AAC6633D293}" presName="titleText2" presStyleLbl="fgAcc1" presStyleIdx="7" presStyleCnt="14">
        <dgm:presLayoutVars>
          <dgm:chMax val="0"/>
          <dgm:chPref val="0"/>
        </dgm:presLayoutVars>
      </dgm:prSet>
      <dgm:spPr/>
    </dgm:pt>
    <dgm:pt modelId="{732D7D3E-5EDD-4C0E-94E6-48261B0A468D}" type="pres">
      <dgm:prSet presAssocID="{948524F3-8DD5-44CA-8E4A-7AAC6633D293}" presName="rootConnector" presStyleLbl="node4" presStyleIdx="0" presStyleCnt="0"/>
      <dgm:spPr/>
    </dgm:pt>
    <dgm:pt modelId="{60127E2A-C539-414D-B89A-F29517758990}" type="pres">
      <dgm:prSet presAssocID="{948524F3-8DD5-44CA-8E4A-7AAC6633D293}" presName="hierChild4" presStyleCnt="0"/>
      <dgm:spPr/>
    </dgm:pt>
    <dgm:pt modelId="{2CF5E0CC-A17B-4DAB-91F3-1ED653FA7723}" type="pres">
      <dgm:prSet presAssocID="{948524F3-8DD5-44CA-8E4A-7AAC6633D293}" presName="hierChild5" presStyleCnt="0"/>
      <dgm:spPr/>
    </dgm:pt>
    <dgm:pt modelId="{B2581144-A29E-4F08-8E8B-3DB3BECFE54C}" type="pres">
      <dgm:prSet presAssocID="{B1397962-EE94-4820-84D9-903659EFC87D}" presName="Name37" presStyleLbl="parChTrans1D4" presStyleIdx="5" presStyleCnt="9"/>
      <dgm:spPr/>
    </dgm:pt>
    <dgm:pt modelId="{F4984DEA-5E23-47A6-AC43-F5BE18E9D341}" type="pres">
      <dgm:prSet presAssocID="{F930ADB9-CFB8-4435-91D6-2279F2C8CEBC}" presName="hierRoot2" presStyleCnt="0">
        <dgm:presLayoutVars>
          <dgm:hierBranch val="init"/>
        </dgm:presLayoutVars>
      </dgm:prSet>
      <dgm:spPr/>
    </dgm:pt>
    <dgm:pt modelId="{041A6E8F-4F68-4A8E-AB69-FD08372A3A6A}" type="pres">
      <dgm:prSet presAssocID="{F930ADB9-CFB8-4435-91D6-2279F2C8CEBC}" presName="rootComposite" presStyleCnt="0"/>
      <dgm:spPr/>
    </dgm:pt>
    <dgm:pt modelId="{5E7EBAAB-799C-4ADD-A4E0-6DD5501B0E24}" type="pres">
      <dgm:prSet presAssocID="{F930ADB9-CFB8-4435-91D6-2279F2C8CEBC}" presName="rootText" presStyleLbl="node1" presStyleIdx="8" presStyleCnt="14">
        <dgm:presLayoutVars>
          <dgm:chMax/>
          <dgm:chPref val="3"/>
        </dgm:presLayoutVars>
      </dgm:prSet>
      <dgm:spPr/>
    </dgm:pt>
    <dgm:pt modelId="{CB19F451-4594-46B0-A3DC-EAEF15C9C130}" type="pres">
      <dgm:prSet presAssocID="{F930ADB9-CFB8-4435-91D6-2279F2C8CEBC}" presName="titleText2" presStyleLbl="fgAcc1" presStyleIdx="8" presStyleCnt="14">
        <dgm:presLayoutVars>
          <dgm:chMax val="0"/>
          <dgm:chPref val="0"/>
        </dgm:presLayoutVars>
      </dgm:prSet>
      <dgm:spPr/>
    </dgm:pt>
    <dgm:pt modelId="{AC925505-EA4E-48DE-847C-D863484843F2}" type="pres">
      <dgm:prSet presAssocID="{F930ADB9-CFB8-4435-91D6-2279F2C8CEBC}" presName="rootConnector" presStyleLbl="node4" presStyleIdx="0" presStyleCnt="0"/>
      <dgm:spPr/>
    </dgm:pt>
    <dgm:pt modelId="{BB4FCE64-BD54-4AD9-89A6-48887722DD46}" type="pres">
      <dgm:prSet presAssocID="{F930ADB9-CFB8-4435-91D6-2279F2C8CEBC}" presName="hierChild4" presStyleCnt="0"/>
      <dgm:spPr/>
    </dgm:pt>
    <dgm:pt modelId="{005E2C77-A7DE-4FAB-B253-6C1DFB38AAFE}" type="pres">
      <dgm:prSet presAssocID="{F930ADB9-CFB8-4435-91D6-2279F2C8CEBC}" presName="hierChild5" presStyleCnt="0"/>
      <dgm:spPr/>
    </dgm:pt>
    <dgm:pt modelId="{92C61328-E46C-49B8-9526-37D293B13E33}" type="pres">
      <dgm:prSet presAssocID="{95FA8F88-CC56-4338-B442-EC07F4472B51}" presName="hierChild5" presStyleCnt="0"/>
      <dgm:spPr/>
    </dgm:pt>
    <dgm:pt modelId="{D7663F76-BA88-48F4-8DEE-5C6D07F23875}" type="pres">
      <dgm:prSet presAssocID="{B85BA963-B7A2-4AE2-BAE4-BA084156AAE5}" presName="hierChild5" presStyleCnt="0"/>
      <dgm:spPr/>
    </dgm:pt>
    <dgm:pt modelId="{5D4B2475-AA79-4EEE-A4FE-22DB1E57DF99}" type="pres">
      <dgm:prSet presAssocID="{17B7B7F4-3D8F-41C3-A3F6-33C0E6AB1DBA}" presName="Name37" presStyleLbl="parChTrans1D3" presStyleIdx="2" presStyleCnt="4"/>
      <dgm:spPr/>
    </dgm:pt>
    <dgm:pt modelId="{8DD853A9-1FF7-43B7-A800-8A218FDA3C36}" type="pres">
      <dgm:prSet presAssocID="{6CF8D4A9-BB4B-4AFC-AA07-BEAF12F0F678}" presName="hierRoot2" presStyleCnt="0">
        <dgm:presLayoutVars>
          <dgm:hierBranch val="init"/>
        </dgm:presLayoutVars>
      </dgm:prSet>
      <dgm:spPr/>
    </dgm:pt>
    <dgm:pt modelId="{D5365F70-B4CB-4F8F-9056-44F8F4F17316}" type="pres">
      <dgm:prSet presAssocID="{6CF8D4A9-BB4B-4AFC-AA07-BEAF12F0F678}" presName="rootComposite" presStyleCnt="0"/>
      <dgm:spPr/>
    </dgm:pt>
    <dgm:pt modelId="{78E2028D-E290-4BD8-9958-FF93FF5AAE79}" type="pres">
      <dgm:prSet presAssocID="{6CF8D4A9-BB4B-4AFC-AA07-BEAF12F0F678}" presName="rootText" presStyleLbl="node1" presStyleIdx="9" presStyleCnt="14">
        <dgm:presLayoutVars>
          <dgm:chMax/>
          <dgm:chPref val="3"/>
        </dgm:presLayoutVars>
      </dgm:prSet>
      <dgm:spPr/>
    </dgm:pt>
    <dgm:pt modelId="{6A58E266-47B8-48E0-BC3E-7E98D0F21D64}" type="pres">
      <dgm:prSet presAssocID="{6CF8D4A9-BB4B-4AFC-AA07-BEAF12F0F678}" presName="titleText2" presStyleLbl="fgAcc1" presStyleIdx="9" presStyleCnt="14">
        <dgm:presLayoutVars>
          <dgm:chMax val="0"/>
          <dgm:chPref val="0"/>
        </dgm:presLayoutVars>
      </dgm:prSet>
      <dgm:spPr/>
    </dgm:pt>
    <dgm:pt modelId="{AB238E2B-0127-4F09-AC2C-B8007CB93D9F}" type="pres">
      <dgm:prSet presAssocID="{6CF8D4A9-BB4B-4AFC-AA07-BEAF12F0F678}" presName="rootConnector" presStyleLbl="node3" presStyleIdx="0" presStyleCnt="0"/>
      <dgm:spPr/>
    </dgm:pt>
    <dgm:pt modelId="{FB743945-36F6-4FA6-AA99-3A799DCEE589}" type="pres">
      <dgm:prSet presAssocID="{6CF8D4A9-BB4B-4AFC-AA07-BEAF12F0F678}" presName="hierChild4" presStyleCnt="0"/>
      <dgm:spPr/>
    </dgm:pt>
    <dgm:pt modelId="{7103FFDC-5823-4DAB-8E8E-146EDA261BE8}" type="pres">
      <dgm:prSet presAssocID="{AC3C84DB-B7EF-4A82-9D96-C6CC83306E5A}" presName="Name37" presStyleLbl="parChTrans1D4" presStyleIdx="6" presStyleCnt="9"/>
      <dgm:spPr/>
    </dgm:pt>
    <dgm:pt modelId="{419A31BA-CB45-4C3E-A6D8-9ABC61AD1250}" type="pres">
      <dgm:prSet presAssocID="{20D9B7CB-E76C-4281-B0BA-74C86C7C39E2}" presName="hierRoot2" presStyleCnt="0">
        <dgm:presLayoutVars>
          <dgm:hierBranch val="init"/>
        </dgm:presLayoutVars>
      </dgm:prSet>
      <dgm:spPr/>
    </dgm:pt>
    <dgm:pt modelId="{89F80571-5338-43E3-B911-54C423829035}" type="pres">
      <dgm:prSet presAssocID="{20D9B7CB-E76C-4281-B0BA-74C86C7C39E2}" presName="rootComposite" presStyleCnt="0"/>
      <dgm:spPr/>
    </dgm:pt>
    <dgm:pt modelId="{BF925349-05D2-45EA-B8E0-1DBD7B38CB8A}" type="pres">
      <dgm:prSet presAssocID="{20D9B7CB-E76C-4281-B0BA-74C86C7C39E2}" presName="rootText" presStyleLbl="node1" presStyleIdx="10" presStyleCnt="14">
        <dgm:presLayoutVars>
          <dgm:chMax/>
          <dgm:chPref val="3"/>
        </dgm:presLayoutVars>
      </dgm:prSet>
      <dgm:spPr/>
    </dgm:pt>
    <dgm:pt modelId="{F56E8E1E-54BA-4962-9FBD-1D5A952629C4}" type="pres">
      <dgm:prSet presAssocID="{20D9B7CB-E76C-4281-B0BA-74C86C7C39E2}" presName="titleText2" presStyleLbl="fgAcc1" presStyleIdx="10" presStyleCnt="14">
        <dgm:presLayoutVars>
          <dgm:chMax val="0"/>
          <dgm:chPref val="0"/>
        </dgm:presLayoutVars>
      </dgm:prSet>
      <dgm:spPr/>
    </dgm:pt>
    <dgm:pt modelId="{C1519FE7-2728-4701-8621-4D63753B0F1E}" type="pres">
      <dgm:prSet presAssocID="{20D9B7CB-E76C-4281-B0BA-74C86C7C39E2}" presName="rootConnector" presStyleLbl="node4" presStyleIdx="0" presStyleCnt="0"/>
      <dgm:spPr/>
    </dgm:pt>
    <dgm:pt modelId="{FF6047C5-291A-4143-B95E-917042D2AAE8}" type="pres">
      <dgm:prSet presAssocID="{20D9B7CB-E76C-4281-B0BA-74C86C7C39E2}" presName="hierChild4" presStyleCnt="0"/>
      <dgm:spPr/>
    </dgm:pt>
    <dgm:pt modelId="{4C11756B-E03F-4DAE-A4F5-DEA89EA0DFE0}" type="pres">
      <dgm:prSet presAssocID="{20D9B7CB-E76C-4281-B0BA-74C86C7C39E2}" presName="hierChild5" presStyleCnt="0"/>
      <dgm:spPr/>
    </dgm:pt>
    <dgm:pt modelId="{ECBF83E5-3F5C-4AB0-9D36-61CB83C8BD62}" type="pres">
      <dgm:prSet presAssocID="{6CF8D4A9-BB4B-4AFC-AA07-BEAF12F0F678}" presName="hierChild5" presStyleCnt="0"/>
      <dgm:spPr/>
    </dgm:pt>
    <dgm:pt modelId="{F73C3E25-CB0B-422B-85E6-90B532572A42}" type="pres">
      <dgm:prSet presAssocID="{5CBDF84E-9366-4247-88B2-A0C2CA9B4A3C}" presName="Name37" presStyleLbl="parChTrans1D3" presStyleIdx="3" presStyleCnt="4"/>
      <dgm:spPr/>
    </dgm:pt>
    <dgm:pt modelId="{7968A8D8-ABE0-456A-B802-9637DDFC5962}" type="pres">
      <dgm:prSet presAssocID="{7589B72D-7882-4E66-B424-1504FB8C8410}" presName="hierRoot2" presStyleCnt="0">
        <dgm:presLayoutVars>
          <dgm:hierBranch val="init"/>
        </dgm:presLayoutVars>
      </dgm:prSet>
      <dgm:spPr/>
    </dgm:pt>
    <dgm:pt modelId="{234E6503-A79C-4E37-AACD-C13C2EE3E9E9}" type="pres">
      <dgm:prSet presAssocID="{7589B72D-7882-4E66-B424-1504FB8C8410}" presName="rootComposite" presStyleCnt="0"/>
      <dgm:spPr/>
    </dgm:pt>
    <dgm:pt modelId="{C71AC202-4949-4F96-878F-483B784C9488}" type="pres">
      <dgm:prSet presAssocID="{7589B72D-7882-4E66-B424-1504FB8C8410}" presName="rootText" presStyleLbl="node1" presStyleIdx="11" presStyleCnt="14">
        <dgm:presLayoutVars>
          <dgm:chMax/>
          <dgm:chPref val="3"/>
        </dgm:presLayoutVars>
      </dgm:prSet>
      <dgm:spPr/>
    </dgm:pt>
    <dgm:pt modelId="{5D1028AF-3E3F-48AF-BF58-DE875D2F637E}" type="pres">
      <dgm:prSet presAssocID="{7589B72D-7882-4E66-B424-1504FB8C8410}" presName="titleText2" presStyleLbl="fgAcc1" presStyleIdx="11" presStyleCnt="14">
        <dgm:presLayoutVars>
          <dgm:chMax val="0"/>
          <dgm:chPref val="0"/>
        </dgm:presLayoutVars>
      </dgm:prSet>
      <dgm:spPr/>
    </dgm:pt>
    <dgm:pt modelId="{45D7C361-1434-4C03-98D3-B7C8D111BFBC}" type="pres">
      <dgm:prSet presAssocID="{7589B72D-7882-4E66-B424-1504FB8C8410}" presName="rootConnector" presStyleLbl="node3" presStyleIdx="0" presStyleCnt="0"/>
      <dgm:spPr/>
    </dgm:pt>
    <dgm:pt modelId="{DEDF046F-84E8-4B3E-985A-CC8B79F2964C}" type="pres">
      <dgm:prSet presAssocID="{7589B72D-7882-4E66-B424-1504FB8C8410}" presName="hierChild4" presStyleCnt="0"/>
      <dgm:spPr/>
    </dgm:pt>
    <dgm:pt modelId="{73859B6F-0CCF-4400-BFB9-4AE758EA4404}" type="pres">
      <dgm:prSet presAssocID="{51351FF7-FF8C-4CBF-8AD2-33924DC82DF5}" presName="Name37" presStyleLbl="parChTrans1D4" presStyleIdx="7" presStyleCnt="9"/>
      <dgm:spPr/>
    </dgm:pt>
    <dgm:pt modelId="{473FF4FF-F67B-4B5C-BC67-A2A52EF78EC8}" type="pres">
      <dgm:prSet presAssocID="{2E8DDB48-EED8-42E3-9188-D2B53CF0AEDD}" presName="hierRoot2" presStyleCnt="0">
        <dgm:presLayoutVars>
          <dgm:hierBranch val="init"/>
        </dgm:presLayoutVars>
      </dgm:prSet>
      <dgm:spPr/>
    </dgm:pt>
    <dgm:pt modelId="{C22FAA91-42C8-49BD-9D72-40DAE3DCF28C}" type="pres">
      <dgm:prSet presAssocID="{2E8DDB48-EED8-42E3-9188-D2B53CF0AEDD}" presName="rootComposite" presStyleCnt="0"/>
      <dgm:spPr/>
    </dgm:pt>
    <dgm:pt modelId="{13E68C1D-A8A8-4136-8716-FAC69E1847CE}" type="pres">
      <dgm:prSet presAssocID="{2E8DDB48-EED8-42E3-9188-D2B53CF0AEDD}" presName="rootText" presStyleLbl="node1" presStyleIdx="12" presStyleCnt="14">
        <dgm:presLayoutVars>
          <dgm:chMax/>
          <dgm:chPref val="3"/>
        </dgm:presLayoutVars>
      </dgm:prSet>
      <dgm:spPr/>
    </dgm:pt>
    <dgm:pt modelId="{4EFBDD82-109C-4C48-A314-0002AA3B61AB}" type="pres">
      <dgm:prSet presAssocID="{2E8DDB48-EED8-42E3-9188-D2B53CF0AEDD}" presName="titleText2" presStyleLbl="fgAcc1" presStyleIdx="12" presStyleCnt="14">
        <dgm:presLayoutVars>
          <dgm:chMax val="0"/>
          <dgm:chPref val="0"/>
        </dgm:presLayoutVars>
      </dgm:prSet>
      <dgm:spPr/>
    </dgm:pt>
    <dgm:pt modelId="{EE5C7C8B-526F-4763-8FA9-74FC99974FBD}" type="pres">
      <dgm:prSet presAssocID="{2E8DDB48-EED8-42E3-9188-D2B53CF0AEDD}" presName="rootConnector" presStyleLbl="node4" presStyleIdx="0" presStyleCnt="0"/>
      <dgm:spPr/>
    </dgm:pt>
    <dgm:pt modelId="{2CAF9431-82A4-40A6-B39F-56BF134C9759}" type="pres">
      <dgm:prSet presAssocID="{2E8DDB48-EED8-42E3-9188-D2B53CF0AEDD}" presName="hierChild4" presStyleCnt="0"/>
      <dgm:spPr/>
    </dgm:pt>
    <dgm:pt modelId="{02187BC4-289E-450A-907E-8216E5DF7118}" type="pres">
      <dgm:prSet presAssocID="{2E8DDB48-EED8-42E3-9188-D2B53CF0AEDD}" presName="hierChild5" presStyleCnt="0"/>
      <dgm:spPr/>
    </dgm:pt>
    <dgm:pt modelId="{CF93E033-4D6A-4E1B-A873-A904CB7599AE}" type="pres">
      <dgm:prSet presAssocID="{920BE245-7523-4F8F-AD79-FD39D421DD36}" presName="Name37" presStyleLbl="parChTrans1D4" presStyleIdx="8" presStyleCnt="9"/>
      <dgm:spPr/>
    </dgm:pt>
    <dgm:pt modelId="{7BB91C16-965A-4799-8BDA-1DE4F05AF3B7}" type="pres">
      <dgm:prSet presAssocID="{DF25446F-73E1-4A66-9B37-93408857529C}" presName="hierRoot2" presStyleCnt="0">
        <dgm:presLayoutVars>
          <dgm:hierBranch val="init"/>
        </dgm:presLayoutVars>
      </dgm:prSet>
      <dgm:spPr/>
    </dgm:pt>
    <dgm:pt modelId="{B3E46A15-5501-4E62-9149-09C7EA8F4339}" type="pres">
      <dgm:prSet presAssocID="{DF25446F-73E1-4A66-9B37-93408857529C}" presName="rootComposite" presStyleCnt="0"/>
      <dgm:spPr/>
    </dgm:pt>
    <dgm:pt modelId="{3EC3835B-E99C-48EE-85DA-4722431DC313}" type="pres">
      <dgm:prSet presAssocID="{DF25446F-73E1-4A66-9B37-93408857529C}" presName="rootText" presStyleLbl="node1" presStyleIdx="13" presStyleCnt="14">
        <dgm:presLayoutVars>
          <dgm:chMax/>
          <dgm:chPref val="3"/>
        </dgm:presLayoutVars>
      </dgm:prSet>
      <dgm:spPr/>
    </dgm:pt>
    <dgm:pt modelId="{F554F2F4-31A7-424A-8624-7ABF358CBFEB}" type="pres">
      <dgm:prSet presAssocID="{DF25446F-73E1-4A66-9B37-93408857529C}" presName="titleText2" presStyleLbl="fgAcc1" presStyleIdx="13" presStyleCnt="14">
        <dgm:presLayoutVars>
          <dgm:chMax val="0"/>
          <dgm:chPref val="0"/>
        </dgm:presLayoutVars>
      </dgm:prSet>
      <dgm:spPr/>
    </dgm:pt>
    <dgm:pt modelId="{70C12CBA-6B45-4930-8390-407C24350240}" type="pres">
      <dgm:prSet presAssocID="{DF25446F-73E1-4A66-9B37-93408857529C}" presName="rootConnector" presStyleLbl="node4" presStyleIdx="0" presStyleCnt="0"/>
      <dgm:spPr/>
    </dgm:pt>
    <dgm:pt modelId="{92B4B7F9-570A-4A1B-B7CD-F40B267683DC}" type="pres">
      <dgm:prSet presAssocID="{DF25446F-73E1-4A66-9B37-93408857529C}" presName="hierChild4" presStyleCnt="0"/>
      <dgm:spPr/>
    </dgm:pt>
    <dgm:pt modelId="{470B1824-2415-4C0D-BE8E-1E42E365CCBA}" type="pres">
      <dgm:prSet presAssocID="{DF25446F-73E1-4A66-9B37-93408857529C}" presName="hierChild5" presStyleCnt="0"/>
      <dgm:spPr/>
    </dgm:pt>
    <dgm:pt modelId="{EA172191-7DE3-4C45-B578-49EB4372A886}" type="pres">
      <dgm:prSet presAssocID="{7589B72D-7882-4E66-B424-1504FB8C8410}" presName="hierChild5" presStyleCnt="0"/>
      <dgm:spPr/>
    </dgm:pt>
    <dgm:pt modelId="{E2467084-F24D-427A-BB40-C1B20C63211D}" type="pres">
      <dgm:prSet presAssocID="{B99561B4-F60B-4B1B-869D-9EAB7216C120}" presName="hierChild5" presStyleCnt="0"/>
      <dgm:spPr/>
    </dgm:pt>
    <dgm:pt modelId="{91BF430D-FC16-4885-88E0-7A82D0DC4256}" type="pres">
      <dgm:prSet presAssocID="{5F9EB647-B560-45FF-B56E-3C3194247DB1}" presName="hierChild3" presStyleCnt="0"/>
      <dgm:spPr/>
    </dgm:pt>
  </dgm:ptLst>
  <dgm:cxnLst>
    <dgm:cxn modelId="{3CEC3002-35BD-4438-9707-A18F0ED34E8C}" type="presOf" srcId="{00C4B0D0-BCB1-479D-B5FC-6A06003FF049}" destId="{2B3F3146-7A4E-40CB-89F6-52F31BA8E195}" srcOrd="1" destOrd="0" presId="urn:microsoft.com/office/officeart/2008/layout/NameandTitleOrganizationalChart"/>
    <dgm:cxn modelId="{591C1104-E37B-4F0B-81DE-0C0231F82EA9}" type="presOf" srcId="{0BC14FB0-0CA6-4AF2-92AF-9AB13A79CCF2}" destId="{067DB6A2-8095-4FC9-B4F9-361EEA9FDA7A}" srcOrd="0" destOrd="0" presId="urn:microsoft.com/office/officeart/2008/layout/NameandTitleOrganizationalChart"/>
    <dgm:cxn modelId="{46952706-EBC4-4818-B892-66AFF2586F64}" srcId="{B99561B4-F60B-4B1B-869D-9EAB7216C120}" destId="{D3936A5A-C5B7-4F7A-81EA-835DA7E9CD26}" srcOrd="0" destOrd="0" parTransId="{017D354F-2FEA-490F-A4CB-E279D3D151C1}" sibTransId="{67528738-24C4-4B52-8F98-46E41EF8EB8B}"/>
    <dgm:cxn modelId="{3D081808-DAA2-4DD5-8EA3-0BAE4BEA083B}" type="presOf" srcId="{56366E13-8558-4C1D-B62B-166D2B877759}" destId="{2B327B31-8091-4998-85B5-F4933D560821}" srcOrd="0" destOrd="0" presId="urn:microsoft.com/office/officeart/2008/layout/NameandTitleOrganizationalChart"/>
    <dgm:cxn modelId="{364AB90F-78AD-4D07-8EA3-84C27DF6B028}" type="presOf" srcId="{67528738-24C4-4B52-8F98-46E41EF8EB8B}" destId="{18D01AB1-14EB-4F88-985C-D392F74BEB06}" srcOrd="0" destOrd="0" presId="urn:microsoft.com/office/officeart/2008/layout/NameandTitleOrganizationalChart"/>
    <dgm:cxn modelId="{55FCE112-643F-4DDC-BE17-9E10F859A342}" type="presOf" srcId="{D3936A5A-C5B7-4F7A-81EA-835DA7E9CD26}" destId="{518B7601-90DF-4EAB-93F1-04FDE744ADE3}" srcOrd="0" destOrd="0" presId="urn:microsoft.com/office/officeart/2008/layout/NameandTitleOrganizationalChart"/>
    <dgm:cxn modelId="{630FD215-2036-4A8D-85E3-76F8544222DB}" type="presOf" srcId="{2E8DDB48-EED8-42E3-9188-D2B53CF0AEDD}" destId="{13E68C1D-A8A8-4136-8716-FAC69E1847CE}" srcOrd="0" destOrd="0" presId="urn:microsoft.com/office/officeart/2008/layout/NameandTitleOrganizationalChart"/>
    <dgm:cxn modelId="{2F673C16-80B0-44AB-AB01-8455C95384B1}" type="presOf" srcId="{5F9EB647-B560-45FF-B56E-3C3194247DB1}" destId="{9E746474-E80A-4F06-93CA-8508483D2A09}" srcOrd="1" destOrd="0" presId="urn:microsoft.com/office/officeart/2008/layout/NameandTitleOrganizationalChart"/>
    <dgm:cxn modelId="{68586920-4E90-409F-B359-5404DB557F7D}" type="presOf" srcId="{AC3C84DB-B7EF-4A82-9D96-C6CC83306E5A}" destId="{7103FFDC-5823-4DAB-8E8E-146EDA261BE8}" srcOrd="0" destOrd="0" presId="urn:microsoft.com/office/officeart/2008/layout/NameandTitleOrganizationalChart"/>
    <dgm:cxn modelId="{BF398128-D933-4AF1-9E88-D761F3E165D5}" type="presOf" srcId="{D3936A5A-C5B7-4F7A-81EA-835DA7E9CD26}" destId="{38E5BE2A-2F82-472C-9C17-710D31D739CF}" srcOrd="1" destOrd="0" presId="urn:microsoft.com/office/officeart/2008/layout/NameandTitleOrganizationalChart"/>
    <dgm:cxn modelId="{A08F7829-C3C9-48F8-8F95-BAD56EFDDE61}" type="presOf" srcId="{B99561B4-F60B-4B1B-869D-9EAB7216C120}" destId="{30FE0859-3D74-490C-86E5-5EA8EF3AED17}" srcOrd="0" destOrd="0" presId="urn:microsoft.com/office/officeart/2008/layout/NameandTitleOrganizationalChart"/>
    <dgm:cxn modelId="{0C87502A-E37D-4431-B763-8715DF7112F4}" type="presOf" srcId="{7589B72D-7882-4E66-B424-1504FB8C8410}" destId="{45D7C361-1434-4C03-98D3-B7C8D111BFBC}" srcOrd="1" destOrd="0" presId="urn:microsoft.com/office/officeart/2008/layout/NameandTitleOrganizationalChart"/>
    <dgm:cxn modelId="{5F91332D-235F-492B-9E05-8EA44DFE27DB}" type="presOf" srcId="{2F4D463C-FF22-407E-8774-C1F037CA8C38}" destId="{2DDC893A-C5F9-4358-9F0A-9D93D8032DF0}" srcOrd="0" destOrd="0" presId="urn:microsoft.com/office/officeart/2008/layout/NameandTitleOrganizationalChart"/>
    <dgm:cxn modelId="{32ED942E-6AC4-420B-BF62-87A9824CBC64}" srcId="{A7724576-86C8-4481-BDCE-03D93D5E6E2E}" destId="{5F9EB647-B560-45FF-B56E-3C3194247DB1}" srcOrd="0" destOrd="0" parTransId="{55385FD3-7502-4D9E-A62A-61B6F1923407}" sibTransId="{56366E13-8558-4C1D-B62B-166D2B877759}"/>
    <dgm:cxn modelId="{28D96A30-102A-476A-B2E4-AC3C25A76971}" type="presOf" srcId="{C3B3A8A3-FA8A-4A73-9174-6B34CFFE0F06}" destId="{CB19F451-4594-46B0-A3DC-EAEF15C9C130}" srcOrd="0" destOrd="0" presId="urn:microsoft.com/office/officeart/2008/layout/NameandTitleOrganizationalChart"/>
    <dgm:cxn modelId="{457A4131-A1A4-42C6-91CF-C3AB08E189A3}" srcId="{5F9EB647-B560-45FF-B56E-3C3194247DB1}" destId="{B99561B4-F60B-4B1B-869D-9EAB7216C120}" srcOrd="0" destOrd="0" parTransId="{11245E8E-3EC5-490E-B954-98E8EC2B469A}" sibTransId="{1AA46789-B87C-4BEC-9171-1D703114CF06}"/>
    <dgm:cxn modelId="{75867433-5EF1-4A7E-93FA-46C9DB13295B}" type="presOf" srcId="{1EFE9497-E235-468D-B560-8D2A09AD07A7}" destId="{5D1028AF-3E3F-48AF-BF58-DE875D2F637E}" srcOrd="0" destOrd="0" presId="urn:microsoft.com/office/officeart/2008/layout/NameandTitleOrganizationalChart"/>
    <dgm:cxn modelId="{A90E7534-5B69-4836-8C17-9F196542C9B2}" srcId="{95FA8F88-CC56-4338-B442-EC07F4472B51}" destId="{F930ADB9-CFB8-4435-91D6-2279F2C8CEBC}" srcOrd="1" destOrd="0" parTransId="{B1397962-EE94-4820-84D9-903659EFC87D}" sibTransId="{C3B3A8A3-FA8A-4A73-9174-6B34CFFE0F06}"/>
    <dgm:cxn modelId="{18071940-87B6-4EA0-BDEB-C45FE5351E05}" type="presOf" srcId="{F930ADB9-CFB8-4435-91D6-2279F2C8CEBC}" destId="{5E7EBAAB-799C-4ADD-A4E0-6DD5501B0E24}" srcOrd="0" destOrd="0" presId="urn:microsoft.com/office/officeart/2008/layout/NameandTitleOrganizationalChart"/>
    <dgm:cxn modelId="{C3E3B05D-3E4B-43BD-B9F6-61A6ABF9AD8C}" type="presOf" srcId="{D65DC948-316D-4D20-AC9E-D19F67583D64}" destId="{4750BDC4-0511-48DE-9C1C-C3DFCD1B948B}" srcOrd="0" destOrd="0" presId="urn:microsoft.com/office/officeart/2008/layout/NameandTitleOrganizationalChart"/>
    <dgm:cxn modelId="{5D83A941-28FD-4DB1-A8F2-77A8505A75A9}" type="presOf" srcId="{B99561B4-F60B-4B1B-869D-9EAB7216C120}" destId="{E0AE4D31-9408-480C-A800-E28A80AACFB0}" srcOrd="1" destOrd="0" presId="urn:microsoft.com/office/officeart/2008/layout/NameandTitleOrganizationalChart"/>
    <dgm:cxn modelId="{106CCD41-4F7C-41A8-97EF-1D78B1418A66}" type="presOf" srcId="{5CBDF84E-9366-4247-88B2-A0C2CA9B4A3C}" destId="{F73C3E25-CB0B-422B-85E6-90B532572A42}" srcOrd="0" destOrd="0" presId="urn:microsoft.com/office/officeart/2008/layout/NameandTitleOrganizationalChart"/>
    <dgm:cxn modelId="{3F1D4266-A05A-4F10-AA0C-424FDB6CA3A8}" type="presOf" srcId="{0A1BDB4E-435F-4E18-AFB7-0464F8C8FDF7}" destId="{13BB8DA5-7B42-49D6-B2F6-AFEE441E2D3C}" srcOrd="0" destOrd="0" presId="urn:microsoft.com/office/officeart/2008/layout/NameandTitleOrganizationalChart"/>
    <dgm:cxn modelId="{0A94F06A-6432-4229-A37C-305C15B3D9CB}" type="presOf" srcId="{00C4B0D0-BCB1-479D-B5FC-6A06003FF049}" destId="{5B1CA34B-6526-41D9-97B8-23C17E5FCFF4}" srcOrd="0" destOrd="0" presId="urn:microsoft.com/office/officeart/2008/layout/NameandTitleOrganizationalChart"/>
    <dgm:cxn modelId="{01AA076B-4DEF-476C-8493-BA892AE7098C}" type="presOf" srcId="{29BC53A0-A3AB-4498-90D4-95B0EE05E3EC}" destId="{A811AACC-7A2B-4311-BA78-30FC6F3DFC48}" srcOrd="0" destOrd="0" presId="urn:microsoft.com/office/officeart/2008/layout/NameandTitleOrganizationalChart"/>
    <dgm:cxn modelId="{4C3D286C-B07F-4F6B-808B-7B66D8C6F557}" type="presOf" srcId="{948524F3-8DD5-44CA-8E4A-7AAC6633D293}" destId="{732D7D3E-5EDD-4C0E-94E6-48261B0A468D}" srcOrd="1" destOrd="0" presId="urn:microsoft.com/office/officeart/2008/layout/NameandTitleOrganizationalChart"/>
    <dgm:cxn modelId="{651D356C-70AB-45AB-BA69-4512EF3857CB}" type="presOf" srcId="{0640D353-B97F-4479-AA53-067D723294A3}" destId="{AA581CD1-10B0-419E-83B1-F7CC131694C5}" srcOrd="0" destOrd="0" presId="urn:microsoft.com/office/officeart/2008/layout/NameandTitleOrganizationalChart"/>
    <dgm:cxn modelId="{D5D5C06D-A821-4E40-9A4A-A5FDF47A425C}" srcId="{B85BA963-B7A2-4AE2-BAE4-BA084156AAE5}" destId="{95FA8F88-CC56-4338-B442-EC07F4472B51}" srcOrd="0" destOrd="0" parTransId="{0BC14FB0-0CA6-4AF2-92AF-9AB13A79CCF2}" sibTransId="{0640D353-B97F-4479-AA53-067D723294A3}"/>
    <dgm:cxn modelId="{9ADCDB71-643C-47B8-BDAF-9C0FBF482505}" type="presOf" srcId="{2E8DDB48-EED8-42E3-9188-D2B53CF0AEDD}" destId="{EE5C7C8B-526F-4763-8FA9-74FC99974FBD}" srcOrd="1" destOrd="0" presId="urn:microsoft.com/office/officeart/2008/layout/NameandTitleOrganizationalChart"/>
    <dgm:cxn modelId="{73AA1852-78F5-420A-8803-ED97911648A6}" srcId="{D3936A5A-C5B7-4F7A-81EA-835DA7E9CD26}" destId="{2F4D463C-FF22-407E-8774-C1F037CA8C38}" srcOrd="1" destOrd="0" parTransId="{B098041D-E6EE-466B-901A-307B3830ACB4}" sibTransId="{AF7DAD7E-5E36-40B4-B7B0-A70BE201C335}"/>
    <dgm:cxn modelId="{3EB62572-F8F3-4910-B8A6-4C7A8B46C4CF}" type="presOf" srcId="{95FA8F88-CC56-4338-B442-EC07F4472B51}" destId="{282EB374-149C-4695-BC3D-0207D393A32D}" srcOrd="0" destOrd="0" presId="urn:microsoft.com/office/officeart/2008/layout/NameandTitleOrganizationalChart"/>
    <dgm:cxn modelId="{DB8BDB73-1BE3-4C12-8419-9C19A048B4E6}" srcId="{4C6AD0F4-2493-4E2C-98AA-D41F4DAC1267}" destId="{00C4B0D0-BCB1-479D-B5FC-6A06003FF049}" srcOrd="0" destOrd="0" parTransId="{0A1BDB4E-435F-4E18-AFB7-0464F8C8FDF7}" sibTransId="{D65DC948-316D-4D20-AC9E-D19F67583D64}"/>
    <dgm:cxn modelId="{F9F95D77-AADC-4438-B4B6-D878B5F10959}" type="presOf" srcId="{17B7B7F4-3D8F-41C3-A3F6-33C0E6AB1DBA}" destId="{5D4B2475-AA79-4EEE-A4FE-22DB1E57DF99}" srcOrd="0" destOrd="0" presId="urn:microsoft.com/office/officeart/2008/layout/NameandTitleOrganizationalChart"/>
    <dgm:cxn modelId="{21B5207F-0917-48DD-A5EA-EB7605E6F51D}" type="presOf" srcId="{62281A12-E16E-4AA0-91D2-36B7BA9F168E}" destId="{A701D76A-E61F-4AAF-A2C4-6324B229360C}" srcOrd="0" destOrd="0" presId="urn:microsoft.com/office/officeart/2008/layout/NameandTitleOrganizationalChart"/>
    <dgm:cxn modelId="{590E3F83-307D-4912-8877-1257AEA380EA}" type="presOf" srcId="{20D9B7CB-E76C-4281-B0BA-74C86C7C39E2}" destId="{BF925349-05D2-45EA-B8E0-1DBD7B38CB8A}" srcOrd="0" destOrd="0" presId="urn:microsoft.com/office/officeart/2008/layout/NameandTitleOrganizationalChart"/>
    <dgm:cxn modelId="{85010185-8675-442D-B32A-040701AAAD96}" type="presOf" srcId="{948524F3-8DD5-44CA-8E4A-7AAC6633D293}" destId="{93A570BE-D678-468D-8C7F-9B8633016EA5}" srcOrd="0" destOrd="0" presId="urn:microsoft.com/office/officeart/2008/layout/NameandTitleOrganizationalChart"/>
    <dgm:cxn modelId="{FEE80385-871E-46A2-85F3-E656B012D2FC}" type="presOf" srcId="{5F9EB647-B560-45FF-B56E-3C3194247DB1}" destId="{B609A386-0D9D-44AD-A6E2-93F4B4435A33}" srcOrd="0" destOrd="0" presId="urn:microsoft.com/office/officeart/2008/layout/NameandTitleOrganizationalChart"/>
    <dgm:cxn modelId="{0C116286-733E-4E76-9463-7ADD452C1B12}" type="presOf" srcId="{017D354F-2FEA-490F-A4CB-E279D3D151C1}" destId="{70742664-35C6-4DC4-A6B3-C55E58E62ADD}" srcOrd="0" destOrd="0" presId="urn:microsoft.com/office/officeart/2008/layout/NameandTitleOrganizationalChart"/>
    <dgm:cxn modelId="{817F6087-0AE1-49FF-B1B4-C3A19A532645}" type="presOf" srcId="{A7724576-86C8-4481-BDCE-03D93D5E6E2E}" destId="{11E5EFF9-CEC5-4F0B-8531-110A57717855}" srcOrd="0" destOrd="0" presId="urn:microsoft.com/office/officeart/2008/layout/NameandTitleOrganizationalChart"/>
    <dgm:cxn modelId="{97B9B989-202A-4754-8E75-696360BEF5E7}" type="presOf" srcId="{B1397962-EE94-4820-84D9-903659EFC87D}" destId="{B2581144-A29E-4F08-8E8B-3DB3BECFE54C}" srcOrd="0" destOrd="0" presId="urn:microsoft.com/office/officeart/2008/layout/NameandTitleOrganizationalChart"/>
    <dgm:cxn modelId="{1E9C4F8B-89FA-4660-A130-D12BA5B499C4}" type="presOf" srcId="{550D2D8B-1612-411A-84EB-4F8E1910C105}" destId="{8DCBD3D3-3626-465C-A7B4-628BF3138E77}" srcOrd="0" destOrd="0" presId="urn:microsoft.com/office/officeart/2008/layout/NameandTitleOrganizationalChart"/>
    <dgm:cxn modelId="{FC0E4D8F-2ACC-4457-B741-ACAEAB6DCE28}" type="presOf" srcId="{51351FF7-FF8C-4CBF-8AD2-33924DC82DF5}" destId="{73859B6F-0CCF-4400-BFB9-4AE758EA4404}" srcOrd="0" destOrd="0" presId="urn:microsoft.com/office/officeart/2008/layout/NameandTitleOrganizationalChart"/>
    <dgm:cxn modelId="{495D5F90-5657-4674-9815-DD570F2F5050}" type="presOf" srcId="{766A9942-7C5E-41B8-8BA5-8E06156B7507}" destId="{C3095C3A-8203-4A9D-8630-F9BEFA1FB0DA}" srcOrd="0" destOrd="0" presId="urn:microsoft.com/office/officeart/2008/layout/NameandTitleOrganizationalChart"/>
    <dgm:cxn modelId="{58E3A691-1429-43B2-9BDA-3F9389DFB8EA}" srcId="{B99561B4-F60B-4B1B-869D-9EAB7216C120}" destId="{B85BA963-B7A2-4AE2-BAE4-BA084156AAE5}" srcOrd="1" destOrd="0" parTransId="{766A9942-7C5E-41B8-8BA5-8E06156B7507}" sibTransId="{62281A12-E16E-4AA0-91D2-36B7BA9F168E}"/>
    <dgm:cxn modelId="{D38F5D94-BFF4-46EB-A448-7E5C32D9EB9C}" type="presOf" srcId="{2F4D463C-FF22-407E-8774-C1F037CA8C38}" destId="{19F0FAB1-99FB-4F5B-8075-ED4C9B59D1E7}" srcOrd="1" destOrd="0" presId="urn:microsoft.com/office/officeart/2008/layout/NameandTitleOrganizationalChart"/>
    <dgm:cxn modelId="{8AC8D994-C6BF-4864-A654-B513AB1D54B8}" srcId="{7589B72D-7882-4E66-B424-1504FB8C8410}" destId="{2E8DDB48-EED8-42E3-9188-D2B53CF0AEDD}" srcOrd="0" destOrd="0" parTransId="{51351FF7-FF8C-4CBF-8AD2-33924DC82DF5}" sibTransId="{CDA04F21-73C6-4287-AE07-11C74CD7A6E9}"/>
    <dgm:cxn modelId="{7912FB94-7E73-4878-B6DB-A0973AFAD50D}" type="presOf" srcId="{304EB461-D03E-4577-AEC9-244636E01355}" destId="{137754B1-A715-4FAD-98DE-B55B59C5702A}" srcOrd="0" destOrd="0" presId="urn:microsoft.com/office/officeart/2008/layout/NameandTitleOrganizationalChart"/>
    <dgm:cxn modelId="{6E344CA0-DB84-43FE-A001-FA70E18CAD62}" type="presOf" srcId="{8168C408-F23F-4A11-8BE1-6FBF7BAAAF5F}" destId="{F554F2F4-31A7-424A-8624-7ABF358CBFEB}" srcOrd="0" destOrd="0" presId="urn:microsoft.com/office/officeart/2008/layout/NameandTitleOrganizationalChart"/>
    <dgm:cxn modelId="{A62992A6-71E8-4885-B250-B9E36B47BA37}" srcId="{95FA8F88-CC56-4338-B442-EC07F4472B51}" destId="{948524F3-8DD5-44CA-8E4A-7AAC6633D293}" srcOrd="0" destOrd="0" parTransId="{8E3B3F15-CF3F-43AB-BEAD-E2C6D5A032B0}" sibTransId="{550D2D8B-1612-411A-84EB-4F8E1910C105}"/>
    <dgm:cxn modelId="{042370A7-871F-4D29-84A4-165434DCA3C2}" type="presOf" srcId="{CDA04F21-73C6-4287-AE07-11C74CD7A6E9}" destId="{4EFBDD82-109C-4C48-A314-0002AA3B61AB}" srcOrd="0" destOrd="0" presId="urn:microsoft.com/office/officeart/2008/layout/NameandTitleOrganizationalChart"/>
    <dgm:cxn modelId="{3CED90A8-89EB-4ED4-8F54-CF33CAC90A5F}" type="presOf" srcId="{F930ADB9-CFB8-4435-91D6-2279F2C8CEBC}" destId="{AC925505-EA4E-48DE-847C-D863484843F2}" srcOrd="1" destOrd="0" presId="urn:microsoft.com/office/officeart/2008/layout/NameandTitleOrganizationalChart"/>
    <dgm:cxn modelId="{3B5133B0-8494-4825-9FAC-90074BBAEEC6}" type="presOf" srcId="{7589B72D-7882-4E66-B424-1504FB8C8410}" destId="{C71AC202-4949-4F96-878F-483B784C9488}" srcOrd="0" destOrd="0" presId="urn:microsoft.com/office/officeart/2008/layout/NameandTitleOrganizationalChart"/>
    <dgm:cxn modelId="{42F610B1-4FA9-414B-8729-71BEFD303623}" type="presOf" srcId="{DF25446F-73E1-4A66-9B37-93408857529C}" destId="{70C12CBA-6B45-4930-8390-407C24350240}" srcOrd="1" destOrd="0" presId="urn:microsoft.com/office/officeart/2008/layout/NameandTitleOrganizationalChart"/>
    <dgm:cxn modelId="{895CBDB7-0B22-4C5A-87FA-85BEFBBEEB6C}" type="presOf" srcId="{4556CD11-C8E3-453D-879D-EBC33C91D9E0}" destId="{6A58E266-47B8-48E0-BC3E-7E98D0F21D64}" srcOrd="0" destOrd="0" presId="urn:microsoft.com/office/officeart/2008/layout/NameandTitleOrganizationalChart"/>
    <dgm:cxn modelId="{36C076C5-EF3A-4473-B9C8-C7306E31741E}" type="presOf" srcId="{4C6AD0F4-2493-4E2C-98AA-D41F4DAC1267}" destId="{5D6A1255-5D6B-4E24-924B-DE87A1505B64}" srcOrd="1" destOrd="0" presId="urn:microsoft.com/office/officeart/2008/layout/NameandTitleOrganizationalChart"/>
    <dgm:cxn modelId="{7E5885C6-F0C7-4AF8-A023-BFE9286B54BF}" type="presOf" srcId="{B85BA963-B7A2-4AE2-BAE4-BA084156AAE5}" destId="{EC79EF52-7547-468F-A037-B5E06CBAB643}" srcOrd="0" destOrd="0" presId="urn:microsoft.com/office/officeart/2008/layout/NameandTitleOrganizationalChart"/>
    <dgm:cxn modelId="{FED8F5C6-FA8D-485C-8CF0-DFA217678AA7}" type="presOf" srcId="{4C6AD0F4-2493-4E2C-98AA-D41F4DAC1267}" destId="{B13BEF19-D5C2-4248-8E43-256318BC7548}" srcOrd="0" destOrd="0" presId="urn:microsoft.com/office/officeart/2008/layout/NameandTitleOrganizationalChart"/>
    <dgm:cxn modelId="{5E2302C8-7196-4387-BA06-5A69B1A29EE6}" type="presOf" srcId="{6CF8D4A9-BB4B-4AFC-AA07-BEAF12F0F678}" destId="{AB238E2B-0127-4F09-AC2C-B8007CB93D9F}" srcOrd="1" destOrd="0" presId="urn:microsoft.com/office/officeart/2008/layout/NameandTitleOrganizationalChart"/>
    <dgm:cxn modelId="{235EEBD0-0FE5-44AB-A8BF-3C42C555FB42}" type="presOf" srcId="{AF7DAD7E-5E36-40B4-B7B0-A70BE201C335}" destId="{CE434E75-B6A1-4B57-8EE7-2C3C267B8BB1}" srcOrd="0" destOrd="0" presId="urn:microsoft.com/office/officeart/2008/layout/NameandTitleOrganizationalChart"/>
    <dgm:cxn modelId="{DC4305D1-1CEE-4830-9A01-05F13DEC5B80}" type="presOf" srcId="{B85BA963-B7A2-4AE2-BAE4-BA084156AAE5}" destId="{BBD13B8A-8BD0-4E13-9252-7F03BD3AF22D}" srcOrd="1" destOrd="0" presId="urn:microsoft.com/office/officeart/2008/layout/NameandTitleOrganizationalChart"/>
    <dgm:cxn modelId="{A53E39D2-0F9C-44DC-858B-781655E4691B}" type="presOf" srcId="{20D9B7CB-E76C-4281-B0BA-74C86C7C39E2}" destId="{C1519FE7-2728-4701-8621-4D63753B0F1E}" srcOrd="1" destOrd="0" presId="urn:microsoft.com/office/officeart/2008/layout/NameandTitleOrganizationalChart"/>
    <dgm:cxn modelId="{EAC1C1DC-A4AF-4AC8-9FC6-0182F4A2D697}" type="presOf" srcId="{95FA8F88-CC56-4338-B442-EC07F4472B51}" destId="{C6F1F83F-CA31-42AE-990E-FF5802EC8BA7}" srcOrd="1" destOrd="0" presId="urn:microsoft.com/office/officeart/2008/layout/NameandTitleOrganizationalChart"/>
    <dgm:cxn modelId="{8C3EFCDC-F414-4415-A262-6D79929F48A8}" type="presOf" srcId="{920BE245-7523-4F8F-AD79-FD39D421DD36}" destId="{CF93E033-4D6A-4E1B-A873-A904CB7599AE}" srcOrd="0" destOrd="0" presId="urn:microsoft.com/office/officeart/2008/layout/NameandTitleOrganizationalChart"/>
    <dgm:cxn modelId="{76C802E0-02F9-423E-8792-E67ADF8D1530}" type="presOf" srcId="{38CABBBE-BE05-4019-951C-AA9B16ED4728}" destId="{F56E8E1E-54BA-4962-9FBD-1D5A952629C4}" srcOrd="0" destOrd="0" presId="urn:microsoft.com/office/officeart/2008/layout/NameandTitleOrganizationalChart"/>
    <dgm:cxn modelId="{83EE72E1-1CB0-49BF-B2C9-5CBCD1B28BA5}" type="presOf" srcId="{8E3B3F15-CF3F-43AB-BEAD-E2C6D5A032B0}" destId="{410A1C43-3650-4151-AC60-C4B7E0236934}" srcOrd="0" destOrd="0" presId="urn:microsoft.com/office/officeart/2008/layout/NameandTitleOrganizationalChart"/>
    <dgm:cxn modelId="{3FEC63E2-55CB-497D-A817-4C6743CA4CD2}" srcId="{6CF8D4A9-BB4B-4AFC-AA07-BEAF12F0F678}" destId="{20D9B7CB-E76C-4281-B0BA-74C86C7C39E2}" srcOrd="0" destOrd="0" parTransId="{AC3C84DB-B7EF-4A82-9D96-C6CC83306E5A}" sibTransId="{38CABBBE-BE05-4019-951C-AA9B16ED4728}"/>
    <dgm:cxn modelId="{9DE1CFE4-3B44-4CE1-9980-16CA549B7E6C}" type="presOf" srcId="{DF25446F-73E1-4A66-9B37-93408857529C}" destId="{3EC3835B-E99C-48EE-85DA-4722431DC313}" srcOrd="0" destOrd="0" presId="urn:microsoft.com/office/officeart/2008/layout/NameandTitleOrganizationalChart"/>
    <dgm:cxn modelId="{1D66F9E6-1A42-48D9-982F-51B8A78509CB}" type="presOf" srcId="{B098041D-E6EE-466B-901A-307B3830ACB4}" destId="{11B2A3A4-883A-4B1A-83CA-EBE4B558287F}" srcOrd="0" destOrd="0" presId="urn:microsoft.com/office/officeart/2008/layout/NameandTitleOrganizationalChart"/>
    <dgm:cxn modelId="{F8187EEC-6E7D-4B65-976D-530046BB18F8}" type="presOf" srcId="{6CF8D4A9-BB4B-4AFC-AA07-BEAF12F0F678}" destId="{78E2028D-E290-4BD8-9958-FF93FF5AAE79}" srcOrd="0" destOrd="0" presId="urn:microsoft.com/office/officeart/2008/layout/NameandTitleOrganizationalChart"/>
    <dgm:cxn modelId="{D438CBF1-77F3-42DC-8EBD-32AEED4C94A5}" srcId="{D3936A5A-C5B7-4F7A-81EA-835DA7E9CD26}" destId="{4C6AD0F4-2493-4E2C-98AA-D41F4DAC1267}" srcOrd="0" destOrd="0" parTransId="{29BC53A0-A3AB-4498-90D4-95B0EE05E3EC}" sibTransId="{304EB461-D03E-4577-AEC9-244636E01355}"/>
    <dgm:cxn modelId="{E09D2CF3-B8BA-4F79-8A27-2397D078E72F}" type="presOf" srcId="{11245E8E-3EC5-490E-B954-98E8EC2B469A}" destId="{CB716793-32E8-4C02-82AE-7F18D1FB55D3}" srcOrd="0" destOrd="0" presId="urn:microsoft.com/office/officeart/2008/layout/NameandTitleOrganizationalChart"/>
    <dgm:cxn modelId="{1E89A3FA-FF09-403E-89FC-1C89A6F9C409}" srcId="{B99561B4-F60B-4B1B-869D-9EAB7216C120}" destId="{6CF8D4A9-BB4B-4AFC-AA07-BEAF12F0F678}" srcOrd="2" destOrd="0" parTransId="{17B7B7F4-3D8F-41C3-A3F6-33C0E6AB1DBA}" sibTransId="{4556CD11-C8E3-453D-879D-EBC33C91D9E0}"/>
    <dgm:cxn modelId="{5F9935FB-CD7F-4D7C-80D2-24DD8786BC84}" srcId="{7589B72D-7882-4E66-B424-1504FB8C8410}" destId="{DF25446F-73E1-4A66-9B37-93408857529C}" srcOrd="1" destOrd="0" parTransId="{920BE245-7523-4F8F-AD79-FD39D421DD36}" sibTransId="{8168C408-F23F-4A11-8BE1-6FBF7BAAAF5F}"/>
    <dgm:cxn modelId="{282372FB-07DF-4CF5-B887-15FD05E553CE}" srcId="{B99561B4-F60B-4B1B-869D-9EAB7216C120}" destId="{7589B72D-7882-4E66-B424-1504FB8C8410}" srcOrd="3" destOrd="0" parTransId="{5CBDF84E-9366-4247-88B2-A0C2CA9B4A3C}" sibTransId="{1EFE9497-E235-468D-B560-8D2A09AD07A7}"/>
    <dgm:cxn modelId="{A9A8BAFE-4636-4E9E-9CA7-2CBEC81A17B4}" type="presOf" srcId="{1AA46789-B87C-4BEC-9171-1D703114CF06}" destId="{56D103A6-5CB5-457C-B9A7-A60B67314667}" srcOrd="0" destOrd="0" presId="urn:microsoft.com/office/officeart/2008/layout/NameandTitleOrganizationalChart"/>
    <dgm:cxn modelId="{14CB2055-BB83-4B4C-B642-35C95533D185}" type="presParOf" srcId="{11E5EFF9-CEC5-4F0B-8531-110A57717855}" destId="{EC6A077B-DC67-4E25-8686-E2890C883721}" srcOrd="0" destOrd="0" presId="urn:microsoft.com/office/officeart/2008/layout/NameandTitleOrganizationalChart"/>
    <dgm:cxn modelId="{B7153C23-9660-4A29-A54C-3DF3DB0A32B8}" type="presParOf" srcId="{EC6A077B-DC67-4E25-8686-E2890C883721}" destId="{09C3AFE9-0B9B-44C0-B2F6-DF5CAC7E92F3}" srcOrd="0" destOrd="0" presId="urn:microsoft.com/office/officeart/2008/layout/NameandTitleOrganizationalChart"/>
    <dgm:cxn modelId="{0BFD6FC8-3BA9-496A-8D5D-76C5031B9A35}" type="presParOf" srcId="{09C3AFE9-0B9B-44C0-B2F6-DF5CAC7E92F3}" destId="{B609A386-0D9D-44AD-A6E2-93F4B4435A33}" srcOrd="0" destOrd="0" presId="urn:microsoft.com/office/officeart/2008/layout/NameandTitleOrganizationalChart"/>
    <dgm:cxn modelId="{6F1F1BCE-E922-4816-9D06-B559163EF962}" type="presParOf" srcId="{09C3AFE9-0B9B-44C0-B2F6-DF5CAC7E92F3}" destId="{2B327B31-8091-4998-85B5-F4933D560821}" srcOrd="1" destOrd="0" presId="urn:microsoft.com/office/officeart/2008/layout/NameandTitleOrganizationalChart"/>
    <dgm:cxn modelId="{5FF992EB-CC21-4095-B4D6-9DCE4F2DF477}" type="presParOf" srcId="{09C3AFE9-0B9B-44C0-B2F6-DF5CAC7E92F3}" destId="{9E746474-E80A-4F06-93CA-8508483D2A09}" srcOrd="2" destOrd="0" presId="urn:microsoft.com/office/officeart/2008/layout/NameandTitleOrganizationalChart"/>
    <dgm:cxn modelId="{D1E8F61E-A01F-4078-9B3C-54348B9B08D0}" type="presParOf" srcId="{EC6A077B-DC67-4E25-8686-E2890C883721}" destId="{AE43D210-C66F-4F58-9310-BF06EDF9F85B}" srcOrd="1" destOrd="0" presId="urn:microsoft.com/office/officeart/2008/layout/NameandTitleOrganizationalChart"/>
    <dgm:cxn modelId="{39D2B6B8-E591-4B37-9E2C-7ABEB4D49877}" type="presParOf" srcId="{AE43D210-C66F-4F58-9310-BF06EDF9F85B}" destId="{CB716793-32E8-4C02-82AE-7F18D1FB55D3}" srcOrd="0" destOrd="0" presId="urn:microsoft.com/office/officeart/2008/layout/NameandTitleOrganizationalChart"/>
    <dgm:cxn modelId="{CEE434B7-0018-4F50-B414-6D26825B9B5C}" type="presParOf" srcId="{AE43D210-C66F-4F58-9310-BF06EDF9F85B}" destId="{00B347D2-75C9-4AFA-B7C8-98C260D3B12E}" srcOrd="1" destOrd="0" presId="urn:microsoft.com/office/officeart/2008/layout/NameandTitleOrganizationalChart"/>
    <dgm:cxn modelId="{5E3E5498-FCD9-461B-84DB-A0E84990FDBD}" type="presParOf" srcId="{00B347D2-75C9-4AFA-B7C8-98C260D3B12E}" destId="{B5E47334-2213-4348-88C0-B222AF761E15}" srcOrd="0" destOrd="0" presId="urn:microsoft.com/office/officeart/2008/layout/NameandTitleOrganizationalChart"/>
    <dgm:cxn modelId="{5D43A2EA-7889-4B1E-B384-5D6874A4C1DD}" type="presParOf" srcId="{B5E47334-2213-4348-88C0-B222AF761E15}" destId="{30FE0859-3D74-490C-86E5-5EA8EF3AED17}" srcOrd="0" destOrd="0" presId="urn:microsoft.com/office/officeart/2008/layout/NameandTitleOrganizationalChart"/>
    <dgm:cxn modelId="{25AB27C0-9FD2-4596-B744-73EE15E9B40E}" type="presParOf" srcId="{B5E47334-2213-4348-88C0-B222AF761E15}" destId="{56D103A6-5CB5-457C-B9A7-A60B67314667}" srcOrd="1" destOrd="0" presId="urn:microsoft.com/office/officeart/2008/layout/NameandTitleOrganizationalChart"/>
    <dgm:cxn modelId="{7178E278-10AF-4AAE-9092-A7BC43D76FFF}" type="presParOf" srcId="{B5E47334-2213-4348-88C0-B222AF761E15}" destId="{E0AE4D31-9408-480C-A800-E28A80AACFB0}" srcOrd="2" destOrd="0" presId="urn:microsoft.com/office/officeart/2008/layout/NameandTitleOrganizationalChart"/>
    <dgm:cxn modelId="{57BC1E6D-DED3-4C76-8654-D67DD498AA24}" type="presParOf" srcId="{00B347D2-75C9-4AFA-B7C8-98C260D3B12E}" destId="{5225AC31-28C4-460E-951A-BEBD9071F81F}" srcOrd="1" destOrd="0" presId="urn:microsoft.com/office/officeart/2008/layout/NameandTitleOrganizationalChart"/>
    <dgm:cxn modelId="{9AD00FFD-E99B-4286-81AE-5008F19A84D5}" type="presParOf" srcId="{5225AC31-28C4-460E-951A-BEBD9071F81F}" destId="{70742664-35C6-4DC4-A6B3-C55E58E62ADD}" srcOrd="0" destOrd="0" presId="urn:microsoft.com/office/officeart/2008/layout/NameandTitleOrganizationalChart"/>
    <dgm:cxn modelId="{5B2B22AC-F323-4557-AA31-86261047D801}" type="presParOf" srcId="{5225AC31-28C4-460E-951A-BEBD9071F81F}" destId="{FC33B41A-3C08-47F6-A1F5-C960ED753BC7}" srcOrd="1" destOrd="0" presId="urn:microsoft.com/office/officeart/2008/layout/NameandTitleOrganizationalChart"/>
    <dgm:cxn modelId="{CF76D8C1-28A6-4D23-A50C-C6E62F9FC5FB}" type="presParOf" srcId="{FC33B41A-3C08-47F6-A1F5-C960ED753BC7}" destId="{1422B4F4-5E8C-46D2-B865-39B5D4C03D05}" srcOrd="0" destOrd="0" presId="urn:microsoft.com/office/officeart/2008/layout/NameandTitleOrganizationalChart"/>
    <dgm:cxn modelId="{1E1DD7A9-45B5-4D25-BFE2-0EDBA17E0197}" type="presParOf" srcId="{1422B4F4-5E8C-46D2-B865-39B5D4C03D05}" destId="{518B7601-90DF-4EAB-93F1-04FDE744ADE3}" srcOrd="0" destOrd="0" presId="urn:microsoft.com/office/officeart/2008/layout/NameandTitleOrganizationalChart"/>
    <dgm:cxn modelId="{6646BBA5-69E3-4F08-B3A4-0B8C2057E05B}" type="presParOf" srcId="{1422B4F4-5E8C-46D2-B865-39B5D4C03D05}" destId="{18D01AB1-14EB-4F88-985C-D392F74BEB06}" srcOrd="1" destOrd="0" presId="urn:microsoft.com/office/officeart/2008/layout/NameandTitleOrganizationalChart"/>
    <dgm:cxn modelId="{C36A088E-1BA1-45AA-AD16-ADFE7DD937B9}" type="presParOf" srcId="{1422B4F4-5E8C-46D2-B865-39B5D4C03D05}" destId="{38E5BE2A-2F82-472C-9C17-710D31D739CF}" srcOrd="2" destOrd="0" presId="urn:microsoft.com/office/officeart/2008/layout/NameandTitleOrganizationalChart"/>
    <dgm:cxn modelId="{81A82902-9864-4647-A0E4-A28D8F96C79C}" type="presParOf" srcId="{FC33B41A-3C08-47F6-A1F5-C960ED753BC7}" destId="{3274EB66-51B7-4649-977C-65B4B42759FC}" srcOrd="1" destOrd="0" presId="urn:microsoft.com/office/officeart/2008/layout/NameandTitleOrganizationalChart"/>
    <dgm:cxn modelId="{8F10F0BC-A0BD-4206-88C0-F1495A2756DF}" type="presParOf" srcId="{3274EB66-51B7-4649-977C-65B4B42759FC}" destId="{A811AACC-7A2B-4311-BA78-30FC6F3DFC48}" srcOrd="0" destOrd="0" presId="urn:microsoft.com/office/officeart/2008/layout/NameandTitleOrganizationalChart"/>
    <dgm:cxn modelId="{15764B85-7516-473C-9535-232CB8266107}" type="presParOf" srcId="{3274EB66-51B7-4649-977C-65B4B42759FC}" destId="{3C46CAA6-6CE9-4921-A7D8-0AA933F00CB3}" srcOrd="1" destOrd="0" presId="urn:microsoft.com/office/officeart/2008/layout/NameandTitleOrganizationalChart"/>
    <dgm:cxn modelId="{083F59E5-4B2C-48CA-B267-CBFB974A635E}" type="presParOf" srcId="{3C46CAA6-6CE9-4921-A7D8-0AA933F00CB3}" destId="{968E5CD4-B340-420D-8A35-15DEA243EE62}" srcOrd="0" destOrd="0" presId="urn:microsoft.com/office/officeart/2008/layout/NameandTitleOrganizationalChart"/>
    <dgm:cxn modelId="{73ABB779-98DD-4F3E-891E-0DA00925EB55}" type="presParOf" srcId="{968E5CD4-B340-420D-8A35-15DEA243EE62}" destId="{B13BEF19-D5C2-4248-8E43-256318BC7548}" srcOrd="0" destOrd="0" presId="urn:microsoft.com/office/officeart/2008/layout/NameandTitleOrganizationalChart"/>
    <dgm:cxn modelId="{82B9EB93-48A6-4A47-8627-F19E1A971D3D}" type="presParOf" srcId="{968E5CD4-B340-420D-8A35-15DEA243EE62}" destId="{137754B1-A715-4FAD-98DE-B55B59C5702A}" srcOrd="1" destOrd="0" presId="urn:microsoft.com/office/officeart/2008/layout/NameandTitleOrganizationalChart"/>
    <dgm:cxn modelId="{85CC8E30-DC9A-4BB8-B26D-512673007D13}" type="presParOf" srcId="{968E5CD4-B340-420D-8A35-15DEA243EE62}" destId="{5D6A1255-5D6B-4E24-924B-DE87A1505B64}" srcOrd="2" destOrd="0" presId="urn:microsoft.com/office/officeart/2008/layout/NameandTitleOrganizationalChart"/>
    <dgm:cxn modelId="{C30ADA64-741E-4141-AB04-37C76411BBA3}" type="presParOf" srcId="{3C46CAA6-6CE9-4921-A7D8-0AA933F00CB3}" destId="{51F2EDD3-B9CF-4042-B07E-972E0653A189}" srcOrd="1" destOrd="0" presId="urn:microsoft.com/office/officeart/2008/layout/NameandTitleOrganizationalChart"/>
    <dgm:cxn modelId="{808C2F26-16B0-4AC1-BADC-07F74639C6B0}" type="presParOf" srcId="{51F2EDD3-B9CF-4042-B07E-972E0653A189}" destId="{13BB8DA5-7B42-49D6-B2F6-AFEE441E2D3C}" srcOrd="0" destOrd="0" presId="urn:microsoft.com/office/officeart/2008/layout/NameandTitleOrganizationalChart"/>
    <dgm:cxn modelId="{CF7190A5-9DB6-4585-9B66-7A80E4CEE67C}" type="presParOf" srcId="{51F2EDD3-B9CF-4042-B07E-972E0653A189}" destId="{522B7D9A-A825-4642-B675-E10E60747537}" srcOrd="1" destOrd="0" presId="urn:microsoft.com/office/officeart/2008/layout/NameandTitleOrganizationalChart"/>
    <dgm:cxn modelId="{875A1ADF-8EA9-453A-AD8D-348543FD5871}" type="presParOf" srcId="{522B7D9A-A825-4642-B675-E10E60747537}" destId="{08F1A62E-32CF-4E78-9B84-B5C425CC3DF0}" srcOrd="0" destOrd="0" presId="urn:microsoft.com/office/officeart/2008/layout/NameandTitleOrganizationalChart"/>
    <dgm:cxn modelId="{04842E3F-0F94-4B9E-9124-CDBD9CED15F1}" type="presParOf" srcId="{08F1A62E-32CF-4E78-9B84-B5C425CC3DF0}" destId="{5B1CA34B-6526-41D9-97B8-23C17E5FCFF4}" srcOrd="0" destOrd="0" presId="urn:microsoft.com/office/officeart/2008/layout/NameandTitleOrganizationalChart"/>
    <dgm:cxn modelId="{D0C5C0D6-732B-4D87-959C-DFFEF36EE5B6}" type="presParOf" srcId="{08F1A62E-32CF-4E78-9B84-B5C425CC3DF0}" destId="{4750BDC4-0511-48DE-9C1C-C3DFCD1B948B}" srcOrd="1" destOrd="0" presId="urn:microsoft.com/office/officeart/2008/layout/NameandTitleOrganizationalChart"/>
    <dgm:cxn modelId="{24EFA0EA-2BEC-4C9B-A1F5-61D4B3B64C7E}" type="presParOf" srcId="{08F1A62E-32CF-4E78-9B84-B5C425CC3DF0}" destId="{2B3F3146-7A4E-40CB-89F6-52F31BA8E195}" srcOrd="2" destOrd="0" presId="urn:microsoft.com/office/officeart/2008/layout/NameandTitleOrganizationalChart"/>
    <dgm:cxn modelId="{96EA893F-97E1-4D1A-BD76-BA9A12AF5F95}" type="presParOf" srcId="{522B7D9A-A825-4642-B675-E10E60747537}" destId="{D9E54E83-D7AA-4494-AF69-BB916E3BF0EF}" srcOrd="1" destOrd="0" presId="urn:microsoft.com/office/officeart/2008/layout/NameandTitleOrganizationalChart"/>
    <dgm:cxn modelId="{25AEA603-B8B7-4B70-B798-A270F2278796}" type="presParOf" srcId="{522B7D9A-A825-4642-B675-E10E60747537}" destId="{5D648B96-3E14-4B2B-9943-9782A2DA0F86}" srcOrd="2" destOrd="0" presId="urn:microsoft.com/office/officeart/2008/layout/NameandTitleOrganizationalChart"/>
    <dgm:cxn modelId="{A6F1FD8A-62BE-4BFC-A9D6-4D29B3AFE3F2}" type="presParOf" srcId="{3C46CAA6-6CE9-4921-A7D8-0AA933F00CB3}" destId="{8731F1E7-1F4A-4391-9EAE-AA1FFE1DD08E}" srcOrd="2" destOrd="0" presId="urn:microsoft.com/office/officeart/2008/layout/NameandTitleOrganizationalChart"/>
    <dgm:cxn modelId="{636B2078-3ABB-4C15-8166-8A6C5BAE432D}" type="presParOf" srcId="{3274EB66-51B7-4649-977C-65B4B42759FC}" destId="{11B2A3A4-883A-4B1A-83CA-EBE4B558287F}" srcOrd="2" destOrd="0" presId="urn:microsoft.com/office/officeart/2008/layout/NameandTitleOrganizationalChart"/>
    <dgm:cxn modelId="{14E1DD56-AA67-47E3-A601-0721DD9F21FE}" type="presParOf" srcId="{3274EB66-51B7-4649-977C-65B4B42759FC}" destId="{B9980A91-1355-456D-87B3-FDDA0CA85007}" srcOrd="3" destOrd="0" presId="urn:microsoft.com/office/officeart/2008/layout/NameandTitleOrganizationalChart"/>
    <dgm:cxn modelId="{3DFD0AE3-1765-414E-9501-DA9C358DEC6C}" type="presParOf" srcId="{B9980A91-1355-456D-87B3-FDDA0CA85007}" destId="{89A82A9C-D9CA-482C-9DE7-16614742224B}" srcOrd="0" destOrd="0" presId="urn:microsoft.com/office/officeart/2008/layout/NameandTitleOrganizationalChart"/>
    <dgm:cxn modelId="{B7A9000A-F183-4CA0-A084-13BECBDFED45}" type="presParOf" srcId="{89A82A9C-D9CA-482C-9DE7-16614742224B}" destId="{2DDC893A-C5F9-4358-9F0A-9D93D8032DF0}" srcOrd="0" destOrd="0" presId="urn:microsoft.com/office/officeart/2008/layout/NameandTitleOrganizationalChart"/>
    <dgm:cxn modelId="{B76360BA-0A75-4592-9DEC-4AE316907628}" type="presParOf" srcId="{89A82A9C-D9CA-482C-9DE7-16614742224B}" destId="{CE434E75-B6A1-4B57-8EE7-2C3C267B8BB1}" srcOrd="1" destOrd="0" presId="urn:microsoft.com/office/officeart/2008/layout/NameandTitleOrganizationalChart"/>
    <dgm:cxn modelId="{671D0F9E-BC8E-41FF-A460-AE8DF3ACDA55}" type="presParOf" srcId="{89A82A9C-D9CA-482C-9DE7-16614742224B}" destId="{19F0FAB1-99FB-4F5B-8075-ED4C9B59D1E7}" srcOrd="2" destOrd="0" presId="urn:microsoft.com/office/officeart/2008/layout/NameandTitleOrganizationalChart"/>
    <dgm:cxn modelId="{21300319-59BA-4565-B871-6D3CBEEF24E2}" type="presParOf" srcId="{B9980A91-1355-456D-87B3-FDDA0CA85007}" destId="{463AAA4B-210B-4BDC-ABC7-43A211FEF076}" srcOrd="1" destOrd="0" presId="urn:microsoft.com/office/officeart/2008/layout/NameandTitleOrganizationalChart"/>
    <dgm:cxn modelId="{94805206-DC03-43C9-B348-C49F0EDD1949}" type="presParOf" srcId="{B9980A91-1355-456D-87B3-FDDA0CA85007}" destId="{DD5A24B7-99AA-424A-A954-FBEDCE8E18EC}" srcOrd="2" destOrd="0" presId="urn:microsoft.com/office/officeart/2008/layout/NameandTitleOrganizationalChart"/>
    <dgm:cxn modelId="{730204EC-12EE-4CD6-9010-8D5473DA8FBF}" type="presParOf" srcId="{FC33B41A-3C08-47F6-A1F5-C960ED753BC7}" destId="{FC2DFF94-890E-450E-9CA0-4061024BC3FA}" srcOrd="2" destOrd="0" presId="urn:microsoft.com/office/officeart/2008/layout/NameandTitleOrganizationalChart"/>
    <dgm:cxn modelId="{D5939C08-3968-401A-9C67-A84BB86656B8}" type="presParOf" srcId="{5225AC31-28C4-460E-951A-BEBD9071F81F}" destId="{C3095C3A-8203-4A9D-8630-F9BEFA1FB0DA}" srcOrd="2" destOrd="0" presId="urn:microsoft.com/office/officeart/2008/layout/NameandTitleOrganizationalChart"/>
    <dgm:cxn modelId="{593434D2-60FE-4B66-9DFF-6590524CD16E}" type="presParOf" srcId="{5225AC31-28C4-460E-951A-BEBD9071F81F}" destId="{BE6AEE12-29F9-45F7-A458-5BAA947E4C7A}" srcOrd="3" destOrd="0" presId="urn:microsoft.com/office/officeart/2008/layout/NameandTitleOrganizationalChart"/>
    <dgm:cxn modelId="{55FB15AD-F881-4288-B297-325A6CB31D25}" type="presParOf" srcId="{BE6AEE12-29F9-45F7-A458-5BAA947E4C7A}" destId="{0BD45A93-14E3-42F9-90AE-98141F06D319}" srcOrd="0" destOrd="0" presId="urn:microsoft.com/office/officeart/2008/layout/NameandTitleOrganizationalChart"/>
    <dgm:cxn modelId="{8BC77969-ABCC-4A16-AEEB-1C1B59D9BF49}" type="presParOf" srcId="{0BD45A93-14E3-42F9-90AE-98141F06D319}" destId="{EC79EF52-7547-468F-A037-B5E06CBAB643}" srcOrd="0" destOrd="0" presId="urn:microsoft.com/office/officeart/2008/layout/NameandTitleOrganizationalChart"/>
    <dgm:cxn modelId="{469C28EF-6471-4326-BBA2-4339D54E4D0B}" type="presParOf" srcId="{0BD45A93-14E3-42F9-90AE-98141F06D319}" destId="{A701D76A-E61F-4AAF-A2C4-6324B229360C}" srcOrd="1" destOrd="0" presId="urn:microsoft.com/office/officeart/2008/layout/NameandTitleOrganizationalChart"/>
    <dgm:cxn modelId="{6DC07614-801E-40F6-AE7A-AAABAA909061}" type="presParOf" srcId="{0BD45A93-14E3-42F9-90AE-98141F06D319}" destId="{BBD13B8A-8BD0-4E13-9252-7F03BD3AF22D}" srcOrd="2" destOrd="0" presId="urn:microsoft.com/office/officeart/2008/layout/NameandTitleOrganizationalChart"/>
    <dgm:cxn modelId="{7CB2B498-F664-4387-867C-65C6A9A053B8}" type="presParOf" srcId="{BE6AEE12-29F9-45F7-A458-5BAA947E4C7A}" destId="{2294EC00-3C5F-4D5B-8AB6-BDAE005095A1}" srcOrd="1" destOrd="0" presId="urn:microsoft.com/office/officeart/2008/layout/NameandTitleOrganizationalChart"/>
    <dgm:cxn modelId="{639CE5D2-DA33-42D2-8155-4183B851C259}" type="presParOf" srcId="{2294EC00-3C5F-4D5B-8AB6-BDAE005095A1}" destId="{067DB6A2-8095-4FC9-B4F9-361EEA9FDA7A}" srcOrd="0" destOrd="0" presId="urn:microsoft.com/office/officeart/2008/layout/NameandTitleOrganizationalChart"/>
    <dgm:cxn modelId="{33DE6D89-639D-41A3-A609-CAAA52AE6044}" type="presParOf" srcId="{2294EC00-3C5F-4D5B-8AB6-BDAE005095A1}" destId="{05C9F63F-0006-4695-81CE-CC77E0EE554B}" srcOrd="1" destOrd="0" presId="urn:microsoft.com/office/officeart/2008/layout/NameandTitleOrganizationalChart"/>
    <dgm:cxn modelId="{61F64684-6FDA-4EA4-BF24-00CFA54C9F8A}" type="presParOf" srcId="{05C9F63F-0006-4695-81CE-CC77E0EE554B}" destId="{D0491691-5AF3-4253-843D-F86E2CBE1A4F}" srcOrd="0" destOrd="0" presId="urn:microsoft.com/office/officeart/2008/layout/NameandTitleOrganizationalChart"/>
    <dgm:cxn modelId="{CB1EA39B-142C-40C1-8E28-58E99ED83902}" type="presParOf" srcId="{D0491691-5AF3-4253-843D-F86E2CBE1A4F}" destId="{282EB374-149C-4695-BC3D-0207D393A32D}" srcOrd="0" destOrd="0" presId="urn:microsoft.com/office/officeart/2008/layout/NameandTitleOrganizationalChart"/>
    <dgm:cxn modelId="{19BEA72F-7F41-4C47-BA6B-21FD12998F90}" type="presParOf" srcId="{D0491691-5AF3-4253-843D-F86E2CBE1A4F}" destId="{AA581CD1-10B0-419E-83B1-F7CC131694C5}" srcOrd="1" destOrd="0" presId="urn:microsoft.com/office/officeart/2008/layout/NameandTitleOrganizationalChart"/>
    <dgm:cxn modelId="{2020F44F-B544-4287-AA86-6B0FB521EB5D}" type="presParOf" srcId="{D0491691-5AF3-4253-843D-F86E2CBE1A4F}" destId="{C6F1F83F-CA31-42AE-990E-FF5802EC8BA7}" srcOrd="2" destOrd="0" presId="urn:microsoft.com/office/officeart/2008/layout/NameandTitleOrganizationalChart"/>
    <dgm:cxn modelId="{DB9B6D4D-7146-4829-9DDE-73023EBC1C79}" type="presParOf" srcId="{05C9F63F-0006-4695-81CE-CC77E0EE554B}" destId="{6D9E7730-5CEB-481F-BBAC-651EAE93BF05}" srcOrd="1" destOrd="0" presId="urn:microsoft.com/office/officeart/2008/layout/NameandTitleOrganizationalChart"/>
    <dgm:cxn modelId="{065D4309-64E2-4FBC-8510-B3206BA69F6C}" type="presParOf" srcId="{6D9E7730-5CEB-481F-BBAC-651EAE93BF05}" destId="{410A1C43-3650-4151-AC60-C4B7E0236934}" srcOrd="0" destOrd="0" presId="urn:microsoft.com/office/officeart/2008/layout/NameandTitleOrganizationalChart"/>
    <dgm:cxn modelId="{D2A8D74C-CE81-4EA1-8B53-B93B5CB09678}" type="presParOf" srcId="{6D9E7730-5CEB-481F-BBAC-651EAE93BF05}" destId="{2B2ABDC1-ED80-4F58-9EA0-9AE73853424A}" srcOrd="1" destOrd="0" presId="urn:microsoft.com/office/officeart/2008/layout/NameandTitleOrganizationalChart"/>
    <dgm:cxn modelId="{94183CA4-20C1-465B-A900-839BDCC1B384}" type="presParOf" srcId="{2B2ABDC1-ED80-4F58-9EA0-9AE73853424A}" destId="{48181AC5-7E73-4931-ADFB-AFF7C5821849}" srcOrd="0" destOrd="0" presId="urn:microsoft.com/office/officeart/2008/layout/NameandTitleOrganizationalChart"/>
    <dgm:cxn modelId="{22F248E5-0DF4-4CC1-8FFD-9D324B0EAD91}" type="presParOf" srcId="{48181AC5-7E73-4931-ADFB-AFF7C5821849}" destId="{93A570BE-D678-468D-8C7F-9B8633016EA5}" srcOrd="0" destOrd="0" presId="urn:microsoft.com/office/officeart/2008/layout/NameandTitleOrganizationalChart"/>
    <dgm:cxn modelId="{34BF45BD-C37A-42CA-A847-645E5C86B69B}" type="presParOf" srcId="{48181AC5-7E73-4931-ADFB-AFF7C5821849}" destId="{8DCBD3D3-3626-465C-A7B4-628BF3138E77}" srcOrd="1" destOrd="0" presId="urn:microsoft.com/office/officeart/2008/layout/NameandTitleOrganizationalChart"/>
    <dgm:cxn modelId="{F232DDBC-F0B5-4B90-93FE-639460780098}" type="presParOf" srcId="{48181AC5-7E73-4931-ADFB-AFF7C5821849}" destId="{732D7D3E-5EDD-4C0E-94E6-48261B0A468D}" srcOrd="2" destOrd="0" presId="urn:microsoft.com/office/officeart/2008/layout/NameandTitleOrganizationalChart"/>
    <dgm:cxn modelId="{E09461B7-1C38-4956-A896-9AE2C1909CBB}" type="presParOf" srcId="{2B2ABDC1-ED80-4F58-9EA0-9AE73853424A}" destId="{60127E2A-C539-414D-B89A-F29517758990}" srcOrd="1" destOrd="0" presId="urn:microsoft.com/office/officeart/2008/layout/NameandTitleOrganizationalChart"/>
    <dgm:cxn modelId="{EBEA3AC3-89CD-41BF-A828-DDB3274964C2}" type="presParOf" srcId="{2B2ABDC1-ED80-4F58-9EA0-9AE73853424A}" destId="{2CF5E0CC-A17B-4DAB-91F3-1ED653FA7723}" srcOrd="2" destOrd="0" presId="urn:microsoft.com/office/officeart/2008/layout/NameandTitleOrganizationalChart"/>
    <dgm:cxn modelId="{C1E34237-9C4D-4BDD-B156-8F5F8C8030F6}" type="presParOf" srcId="{6D9E7730-5CEB-481F-BBAC-651EAE93BF05}" destId="{B2581144-A29E-4F08-8E8B-3DB3BECFE54C}" srcOrd="2" destOrd="0" presId="urn:microsoft.com/office/officeart/2008/layout/NameandTitleOrganizationalChart"/>
    <dgm:cxn modelId="{F1651E48-6E54-4614-B61C-A494493A8CF6}" type="presParOf" srcId="{6D9E7730-5CEB-481F-BBAC-651EAE93BF05}" destId="{F4984DEA-5E23-47A6-AC43-F5BE18E9D341}" srcOrd="3" destOrd="0" presId="urn:microsoft.com/office/officeart/2008/layout/NameandTitleOrganizationalChart"/>
    <dgm:cxn modelId="{2D75530A-CF33-4710-9842-F01DD9A12BEB}" type="presParOf" srcId="{F4984DEA-5E23-47A6-AC43-F5BE18E9D341}" destId="{041A6E8F-4F68-4A8E-AB69-FD08372A3A6A}" srcOrd="0" destOrd="0" presId="urn:microsoft.com/office/officeart/2008/layout/NameandTitleOrganizationalChart"/>
    <dgm:cxn modelId="{57D77B51-3CFE-481E-8D08-070A93B84CCF}" type="presParOf" srcId="{041A6E8F-4F68-4A8E-AB69-FD08372A3A6A}" destId="{5E7EBAAB-799C-4ADD-A4E0-6DD5501B0E24}" srcOrd="0" destOrd="0" presId="urn:microsoft.com/office/officeart/2008/layout/NameandTitleOrganizationalChart"/>
    <dgm:cxn modelId="{CB65CA1F-C35F-42F4-B26D-63D6110BAFC5}" type="presParOf" srcId="{041A6E8F-4F68-4A8E-AB69-FD08372A3A6A}" destId="{CB19F451-4594-46B0-A3DC-EAEF15C9C130}" srcOrd="1" destOrd="0" presId="urn:microsoft.com/office/officeart/2008/layout/NameandTitleOrganizationalChart"/>
    <dgm:cxn modelId="{007A0588-1B46-47D1-81AD-ACFE13644360}" type="presParOf" srcId="{041A6E8F-4F68-4A8E-AB69-FD08372A3A6A}" destId="{AC925505-EA4E-48DE-847C-D863484843F2}" srcOrd="2" destOrd="0" presId="urn:microsoft.com/office/officeart/2008/layout/NameandTitleOrganizationalChart"/>
    <dgm:cxn modelId="{38E93D36-F430-4F76-9508-37F8E6E38955}" type="presParOf" srcId="{F4984DEA-5E23-47A6-AC43-F5BE18E9D341}" destId="{BB4FCE64-BD54-4AD9-89A6-48887722DD46}" srcOrd="1" destOrd="0" presId="urn:microsoft.com/office/officeart/2008/layout/NameandTitleOrganizationalChart"/>
    <dgm:cxn modelId="{8B18C5EA-5527-4987-8419-63702E9CE5EF}" type="presParOf" srcId="{F4984DEA-5E23-47A6-AC43-F5BE18E9D341}" destId="{005E2C77-A7DE-4FAB-B253-6C1DFB38AAFE}" srcOrd="2" destOrd="0" presId="urn:microsoft.com/office/officeart/2008/layout/NameandTitleOrganizationalChart"/>
    <dgm:cxn modelId="{1233B4A3-FE73-43A2-B7AD-DBD8847579C6}" type="presParOf" srcId="{05C9F63F-0006-4695-81CE-CC77E0EE554B}" destId="{92C61328-E46C-49B8-9526-37D293B13E33}" srcOrd="2" destOrd="0" presId="urn:microsoft.com/office/officeart/2008/layout/NameandTitleOrganizationalChart"/>
    <dgm:cxn modelId="{C5054075-D54E-450E-95FA-F9A3BC87F52A}" type="presParOf" srcId="{BE6AEE12-29F9-45F7-A458-5BAA947E4C7A}" destId="{D7663F76-BA88-48F4-8DEE-5C6D07F23875}" srcOrd="2" destOrd="0" presId="urn:microsoft.com/office/officeart/2008/layout/NameandTitleOrganizationalChart"/>
    <dgm:cxn modelId="{3534278C-6725-46CE-AF7A-08578C0CA13C}" type="presParOf" srcId="{5225AC31-28C4-460E-951A-BEBD9071F81F}" destId="{5D4B2475-AA79-4EEE-A4FE-22DB1E57DF99}" srcOrd="4" destOrd="0" presId="urn:microsoft.com/office/officeart/2008/layout/NameandTitleOrganizationalChart"/>
    <dgm:cxn modelId="{A54F08F7-951F-44DA-9DFC-A5F46F0CA597}" type="presParOf" srcId="{5225AC31-28C4-460E-951A-BEBD9071F81F}" destId="{8DD853A9-1FF7-43B7-A800-8A218FDA3C36}" srcOrd="5" destOrd="0" presId="urn:microsoft.com/office/officeart/2008/layout/NameandTitleOrganizationalChart"/>
    <dgm:cxn modelId="{BE83CA58-56ED-4F4C-9360-B8664B9BBE55}" type="presParOf" srcId="{8DD853A9-1FF7-43B7-A800-8A218FDA3C36}" destId="{D5365F70-B4CB-4F8F-9056-44F8F4F17316}" srcOrd="0" destOrd="0" presId="urn:microsoft.com/office/officeart/2008/layout/NameandTitleOrganizationalChart"/>
    <dgm:cxn modelId="{D35BEB08-9B96-4DC9-B2F5-FD136E5E9843}" type="presParOf" srcId="{D5365F70-B4CB-4F8F-9056-44F8F4F17316}" destId="{78E2028D-E290-4BD8-9958-FF93FF5AAE79}" srcOrd="0" destOrd="0" presId="urn:microsoft.com/office/officeart/2008/layout/NameandTitleOrganizationalChart"/>
    <dgm:cxn modelId="{AD03B2ED-905E-42E3-985C-664A2AE09967}" type="presParOf" srcId="{D5365F70-B4CB-4F8F-9056-44F8F4F17316}" destId="{6A58E266-47B8-48E0-BC3E-7E98D0F21D64}" srcOrd="1" destOrd="0" presId="urn:microsoft.com/office/officeart/2008/layout/NameandTitleOrganizationalChart"/>
    <dgm:cxn modelId="{A1C4F97D-8D79-4100-B8A5-59F8933AB60C}" type="presParOf" srcId="{D5365F70-B4CB-4F8F-9056-44F8F4F17316}" destId="{AB238E2B-0127-4F09-AC2C-B8007CB93D9F}" srcOrd="2" destOrd="0" presId="urn:microsoft.com/office/officeart/2008/layout/NameandTitleOrganizationalChart"/>
    <dgm:cxn modelId="{ED105C82-C200-4678-9584-C87D92E54154}" type="presParOf" srcId="{8DD853A9-1FF7-43B7-A800-8A218FDA3C36}" destId="{FB743945-36F6-4FA6-AA99-3A799DCEE589}" srcOrd="1" destOrd="0" presId="urn:microsoft.com/office/officeart/2008/layout/NameandTitleOrganizationalChart"/>
    <dgm:cxn modelId="{99EA8396-B2EA-4247-82C6-DB06ABFEE393}" type="presParOf" srcId="{FB743945-36F6-4FA6-AA99-3A799DCEE589}" destId="{7103FFDC-5823-4DAB-8E8E-146EDA261BE8}" srcOrd="0" destOrd="0" presId="urn:microsoft.com/office/officeart/2008/layout/NameandTitleOrganizationalChart"/>
    <dgm:cxn modelId="{2C42941D-37B0-4E8C-9375-AA8E78D0EA72}" type="presParOf" srcId="{FB743945-36F6-4FA6-AA99-3A799DCEE589}" destId="{419A31BA-CB45-4C3E-A6D8-9ABC61AD1250}" srcOrd="1" destOrd="0" presId="urn:microsoft.com/office/officeart/2008/layout/NameandTitleOrganizationalChart"/>
    <dgm:cxn modelId="{77996AC0-A819-4190-9407-39B4B0F6502C}" type="presParOf" srcId="{419A31BA-CB45-4C3E-A6D8-9ABC61AD1250}" destId="{89F80571-5338-43E3-B911-54C423829035}" srcOrd="0" destOrd="0" presId="urn:microsoft.com/office/officeart/2008/layout/NameandTitleOrganizationalChart"/>
    <dgm:cxn modelId="{045110A6-96D4-4A1E-A649-5DAFED685177}" type="presParOf" srcId="{89F80571-5338-43E3-B911-54C423829035}" destId="{BF925349-05D2-45EA-B8E0-1DBD7B38CB8A}" srcOrd="0" destOrd="0" presId="urn:microsoft.com/office/officeart/2008/layout/NameandTitleOrganizationalChart"/>
    <dgm:cxn modelId="{2001A94C-E49E-46E8-BB13-731110C9628F}" type="presParOf" srcId="{89F80571-5338-43E3-B911-54C423829035}" destId="{F56E8E1E-54BA-4962-9FBD-1D5A952629C4}" srcOrd="1" destOrd="0" presId="urn:microsoft.com/office/officeart/2008/layout/NameandTitleOrganizationalChart"/>
    <dgm:cxn modelId="{46753231-0D1E-4BEB-B882-D318B79B332B}" type="presParOf" srcId="{89F80571-5338-43E3-B911-54C423829035}" destId="{C1519FE7-2728-4701-8621-4D63753B0F1E}" srcOrd="2" destOrd="0" presId="urn:microsoft.com/office/officeart/2008/layout/NameandTitleOrganizationalChart"/>
    <dgm:cxn modelId="{3B970BCB-EDD1-4E6B-9C77-B4F84ECE9BB7}" type="presParOf" srcId="{419A31BA-CB45-4C3E-A6D8-9ABC61AD1250}" destId="{FF6047C5-291A-4143-B95E-917042D2AAE8}" srcOrd="1" destOrd="0" presId="urn:microsoft.com/office/officeart/2008/layout/NameandTitleOrganizationalChart"/>
    <dgm:cxn modelId="{9B1EE863-6FD0-4DEE-B233-684A6B5FF31C}" type="presParOf" srcId="{419A31BA-CB45-4C3E-A6D8-9ABC61AD1250}" destId="{4C11756B-E03F-4DAE-A4F5-DEA89EA0DFE0}" srcOrd="2" destOrd="0" presId="urn:microsoft.com/office/officeart/2008/layout/NameandTitleOrganizationalChart"/>
    <dgm:cxn modelId="{9F925CFF-F7DC-41C1-8180-734901D6113E}" type="presParOf" srcId="{8DD853A9-1FF7-43B7-A800-8A218FDA3C36}" destId="{ECBF83E5-3F5C-4AB0-9D36-61CB83C8BD62}" srcOrd="2" destOrd="0" presId="urn:microsoft.com/office/officeart/2008/layout/NameandTitleOrganizationalChart"/>
    <dgm:cxn modelId="{596E4DCB-D282-4059-A02F-408F425E8DBD}" type="presParOf" srcId="{5225AC31-28C4-460E-951A-BEBD9071F81F}" destId="{F73C3E25-CB0B-422B-85E6-90B532572A42}" srcOrd="6" destOrd="0" presId="urn:microsoft.com/office/officeart/2008/layout/NameandTitleOrganizationalChart"/>
    <dgm:cxn modelId="{C98770AE-F92C-4291-B7F4-8EAFB891F194}" type="presParOf" srcId="{5225AC31-28C4-460E-951A-BEBD9071F81F}" destId="{7968A8D8-ABE0-456A-B802-9637DDFC5962}" srcOrd="7" destOrd="0" presId="urn:microsoft.com/office/officeart/2008/layout/NameandTitleOrganizationalChart"/>
    <dgm:cxn modelId="{76D6206D-076D-44E6-A4E4-7104A920A7A1}" type="presParOf" srcId="{7968A8D8-ABE0-456A-B802-9637DDFC5962}" destId="{234E6503-A79C-4E37-AACD-C13C2EE3E9E9}" srcOrd="0" destOrd="0" presId="urn:microsoft.com/office/officeart/2008/layout/NameandTitleOrganizationalChart"/>
    <dgm:cxn modelId="{68123DF0-57D9-4D48-9ECF-9D2E562D5269}" type="presParOf" srcId="{234E6503-A79C-4E37-AACD-C13C2EE3E9E9}" destId="{C71AC202-4949-4F96-878F-483B784C9488}" srcOrd="0" destOrd="0" presId="urn:microsoft.com/office/officeart/2008/layout/NameandTitleOrganizationalChart"/>
    <dgm:cxn modelId="{5C8C78A5-F743-47DE-AE73-10B14E581C56}" type="presParOf" srcId="{234E6503-A79C-4E37-AACD-C13C2EE3E9E9}" destId="{5D1028AF-3E3F-48AF-BF58-DE875D2F637E}" srcOrd="1" destOrd="0" presId="urn:microsoft.com/office/officeart/2008/layout/NameandTitleOrganizationalChart"/>
    <dgm:cxn modelId="{6B1FE46A-CB27-4924-B78A-01CE5292847D}" type="presParOf" srcId="{234E6503-A79C-4E37-AACD-C13C2EE3E9E9}" destId="{45D7C361-1434-4C03-98D3-B7C8D111BFBC}" srcOrd="2" destOrd="0" presId="urn:microsoft.com/office/officeart/2008/layout/NameandTitleOrganizationalChart"/>
    <dgm:cxn modelId="{6355D215-2A10-46BC-B356-10F13FDA1502}" type="presParOf" srcId="{7968A8D8-ABE0-456A-B802-9637DDFC5962}" destId="{DEDF046F-84E8-4B3E-985A-CC8B79F2964C}" srcOrd="1" destOrd="0" presId="urn:microsoft.com/office/officeart/2008/layout/NameandTitleOrganizationalChart"/>
    <dgm:cxn modelId="{D11E7E09-1366-473F-9D33-C8CE3C7090D9}" type="presParOf" srcId="{DEDF046F-84E8-4B3E-985A-CC8B79F2964C}" destId="{73859B6F-0CCF-4400-BFB9-4AE758EA4404}" srcOrd="0" destOrd="0" presId="urn:microsoft.com/office/officeart/2008/layout/NameandTitleOrganizationalChart"/>
    <dgm:cxn modelId="{028CC645-D5B6-45A4-B5C6-03ABF5C21A9A}" type="presParOf" srcId="{DEDF046F-84E8-4B3E-985A-CC8B79F2964C}" destId="{473FF4FF-F67B-4B5C-BC67-A2A52EF78EC8}" srcOrd="1" destOrd="0" presId="urn:microsoft.com/office/officeart/2008/layout/NameandTitleOrganizationalChart"/>
    <dgm:cxn modelId="{C0DFCFBD-EC7A-4537-A71F-F093E6D17CD6}" type="presParOf" srcId="{473FF4FF-F67B-4B5C-BC67-A2A52EF78EC8}" destId="{C22FAA91-42C8-49BD-9D72-40DAE3DCF28C}" srcOrd="0" destOrd="0" presId="urn:microsoft.com/office/officeart/2008/layout/NameandTitleOrganizationalChart"/>
    <dgm:cxn modelId="{CCA3A852-D61B-4375-9C2F-5EB6C8856360}" type="presParOf" srcId="{C22FAA91-42C8-49BD-9D72-40DAE3DCF28C}" destId="{13E68C1D-A8A8-4136-8716-FAC69E1847CE}" srcOrd="0" destOrd="0" presId="urn:microsoft.com/office/officeart/2008/layout/NameandTitleOrganizationalChart"/>
    <dgm:cxn modelId="{951B5CC6-DE24-4A30-AD94-977EDB5D0F48}" type="presParOf" srcId="{C22FAA91-42C8-49BD-9D72-40DAE3DCF28C}" destId="{4EFBDD82-109C-4C48-A314-0002AA3B61AB}" srcOrd="1" destOrd="0" presId="urn:microsoft.com/office/officeart/2008/layout/NameandTitleOrganizationalChart"/>
    <dgm:cxn modelId="{DF585755-4A2B-4EF9-B81A-8109F78722BE}" type="presParOf" srcId="{C22FAA91-42C8-49BD-9D72-40DAE3DCF28C}" destId="{EE5C7C8B-526F-4763-8FA9-74FC99974FBD}" srcOrd="2" destOrd="0" presId="urn:microsoft.com/office/officeart/2008/layout/NameandTitleOrganizationalChart"/>
    <dgm:cxn modelId="{0ADF63E2-F846-45F3-B17A-A8CCE5251AD7}" type="presParOf" srcId="{473FF4FF-F67B-4B5C-BC67-A2A52EF78EC8}" destId="{2CAF9431-82A4-40A6-B39F-56BF134C9759}" srcOrd="1" destOrd="0" presId="urn:microsoft.com/office/officeart/2008/layout/NameandTitleOrganizationalChart"/>
    <dgm:cxn modelId="{CF9B942A-A7FA-4731-A4D9-2E8DDA03B1F1}" type="presParOf" srcId="{473FF4FF-F67B-4B5C-BC67-A2A52EF78EC8}" destId="{02187BC4-289E-450A-907E-8216E5DF7118}" srcOrd="2" destOrd="0" presId="urn:microsoft.com/office/officeart/2008/layout/NameandTitleOrganizationalChart"/>
    <dgm:cxn modelId="{B14C8371-473B-49AD-AAA1-300557476206}" type="presParOf" srcId="{DEDF046F-84E8-4B3E-985A-CC8B79F2964C}" destId="{CF93E033-4D6A-4E1B-A873-A904CB7599AE}" srcOrd="2" destOrd="0" presId="urn:microsoft.com/office/officeart/2008/layout/NameandTitleOrganizationalChart"/>
    <dgm:cxn modelId="{18A7B082-2387-48C9-8310-9A57A3DA4304}" type="presParOf" srcId="{DEDF046F-84E8-4B3E-985A-CC8B79F2964C}" destId="{7BB91C16-965A-4799-8BDA-1DE4F05AF3B7}" srcOrd="3" destOrd="0" presId="urn:microsoft.com/office/officeart/2008/layout/NameandTitleOrganizationalChart"/>
    <dgm:cxn modelId="{4E992B0E-8367-4807-BD64-EE7D7F0BF320}" type="presParOf" srcId="{7BB91C16-965A-4799-8BDA-1DE4F05AF3B7}" destId="{B3E46A15-5501-4E62-9149-09C7EA8F4339}" srcOrd="0" destOrd="0" presId="urn:microsoft.com/office/officeart/2008/layout/NameandTitleOrganizationalChart"/>
    <dgm:cxn modelId="{82540D0E-EC2D-4042-BAD0-9E25E62DEC74}" type="presParOf" srcId="{B3E46A15-5501-4E62-9149-09C7EA8F4339}" destId="{3EC3835B-E99C-48EE-85DA-4722431DC313}" srcOrd="0" destOrd="0" presId="urn:microsoft.com/office/officeart/2008/layout/NameandTitleOrganizationalChart"/>
    <dgm:cxn modelId="{4DAE6E4B-40B3-45A5-B9D2-CBDAF866BA1A}" type="presParOf" srcId="{B3E46A15-5501-4E62-9149-09C7EA8F4339}" destId="{F554F2F4-31A7-424A-8624-7ABF358CBFEB}" srcOrd="1" destOrd="0" presId="urn:microsoft.com/office/officeart/2008/layout/NameandTitleOrganizationalChart"/>
    <dgm:cxn modelId="{FA5D72C6-FA5C-4C95-B000-926BEE0335F3}" type="presParOf" srcId="{B3E46A15-5501-4E62-9149-09C7EA8F4339}" destId="{70C12CBA-6B45-4930-8390-407C24350240}" srcOrd="2" destOrd="0" presId="urn:microsoft.com/office/officeart/2008/layout/NameandTitleOrganizationalChart"/>
    <dgm:cxn modelId="{FE49285D-A02A-4598-BFD6-793A5F3A858E}" type="presParOf" srcId="{7BB91C16-965A-4799-8BDA-1DE4F05AF3B7}" destId="{92B4B7F9-570A-4A1B-B7CD-F40B267683DC}" srcOrd="1" destOrd="0" presId="urn:microsoft.com/office/officeart/2008/layout/NameandTitleOrganizationalChart"/>
    <dgm:cxn modelId="{B70285CE-20BA-4AF7-9813-E0C0E9099F84}" type="presParOf" srcId="{7BB91C16-965A-4799-8BDA-1DE4F05AF3B7}" destId="{470B1824-2415-4C0D-BE8E-1E42E365CCBA}" srcOrd="2" destOrd="0" presId="urn:microsoft.com/office/officeart/2008/layout/NameandTitleOrganizationalChart"/>
    <dgm:cxn modelId="{7ECDFC02-D90A-432B-AD1B-8461B8C653D9}" type="presParOf" srcId="{7968A8D8-ABE0-456A-B802-9637DDFC5962}" destId="{EA172191-7DE3-4C45-B578-49EB4372A886}" srcOrd="2" destOrd="0" presId="urn:microsoft.com/office/officeart/2008/layout/NameandTitleOrganizationalChart"/>
    <dgm:cxn modelId="{270BFB7B-6A6B-47D9-A3A5-1732DD319915}" type="presParOf" srcId="{00B347D2-75C9-4AFA-B7C8-98C260D3B12E}" destId="{E2467084-F24D-427A-BB40-C1B20C63211D}" srcOrd="2" destOrd="0" presId="urn:microsoft.com/office/officeart/2008/layout/NameandTitleOrganizationalChart"/>
    <dgm:cxn modelId="{E4E0D245-0B13-4F99-A4E2-766174EA9CBD}" type="presParOf" srcId="{EC6A077B-DC67-4E25-8686-E2890C883721}" destId="{91BF430D-FC16-4885-88E0-7A82D0DC4256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16793-32E8-4C02-82AE-7F18D1FB55D3}">
      <dsp:nvSpPr>
        <dsp:cNvPr id="0" name=""/>
        <dsp:cNvSpPr/>
      </dsp:nvSpPr>
      <dsp:spPr>
        <a:xfrm>
          <a:off x="5655972" y="2184562"/>
          <a:ext cx="4037397" cy="9002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6681"/>
              </a:lnTo>
              <a:lnTo>
                <a:pt x="4037397" y="536681"/>
              </a:lnTo>
              <a:lnTo>
                <a:pt x="4037397" y="9002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3DB9F6-818E-4A17-8B69-D9F016AB5D1E}">
      <dsp:nvSpPr>
        <dsp:cNvPr id="0" name=""/>
        <dsp:cNvSpPr/>
      </dsp:nvSpPr>
      <dsp:spPr>
        <a:xfrm>
          <a:off x="5610252" y="2184562"/>
          <a:ext cx="91440" cy="9002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002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658F6B-2EA0-47BF-912F-DB6F328F8F4D}">
      <dsp:nvSpPr>
        <dsp:cNvPr id="0" name=""/>
        <dsp:cNvSpPr/>
      </dsp:nvSpPr>
      <dsp:spPr>
        <a:xfrm>
          <a:off x="1618575" y="2184562"/>
          <a:ext cx="4037397" cy="900239"/>
        </a:xfrm>
        <a:custGeom>
          <a:avLst/>
          <a:gdLst/>
          <a:ahLst/>
          <a:cxnLst/>
          <a:rect l="0" t="0" r="0" b="0"/>
          <a:pathLst>
            <a:path>
              <a:moveTo>
                <a:pt x="4037397" y="0"/>
              </a:moveTo>
              <a:lnTo>
                <a:pt x="4037397" y="536681"/>
              </a:lnTo>
              <a:lnTo>
                <a:pt x="0" y="536681"/>
              </a:lnTo>
              <a:lnTo>
                <a:pt x="0" y="9002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09A386-0D9D-44AD-A6E2-93F4B4435A33}">
      <dsp:nvSpPr>
        <dsp:cNvPr id="0" name=""/>
        <dsp:cNvSpPr/>
      </dsp:nvSpPr>
      <dsp:spPr>
        <a:xfrm>
          <a:off x="4151299" y="626456"/>
          <a:ext cx="3009346" cy="15581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21986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Roboto" panose="02000000000000000000" pitchFamily="2" charset="0"/>
              <a:ea typeface="Roboto" panose="02000000000000000000" pitchFamily="2" charset="0"/>
            </a:rPr>
            <a:t>CEO</a:t>
          </a:r>
          <a:endParaRPr lang="en-GB" sz="1800" kern="120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4151299" y="626456"/>
        <a:ext cx="3009346" cy="1558106"/>
      </dsp:txXfrm>
    </dsp:sp>
    <dsp:sp modelId="{2B327B31-8091-4998-85B5-F4933D560821}">
      <dsp:nvSpPr>
        <dsp:cNvPr id="0" name=""/>
        <dsp:cNvSpPr/>
      </dsp:nvSpPr>
      <dsp:spPr>
        <a:xfrm>
          <a:off x="4753168" y="1838316"/>
          <a:ext cx="2708411" cy="5193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4753168" y="1838316"/>
        <a:ext cx="2708411" cy="519368"/>
      </dsp:txXfrm>
    </dsp:sp>
    <dsp:sp modelId="{4623DD59-1624-46ED-AFAB-347278746F99}">
      <dsp:nvSpPr>
        <dsp:cNvPr id="0" name=""/>
        <dsp:cNvSpPr/>
      </dsp:nvSpPr>
      <dsp:spPr>
        <a:xfrm>
          <a:off x="113901" y="3084801"/>
          <a:ext cx="3009346" cy="15581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21986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Roboto" panose="02000000000000000000" pitchFamily="2" charset="0"/>
              <a:ea typeface="Roboto" panose="02000000000000000000" pitchFamily="2" charset="0"/>
            </a:rPr>
            <a:t>Chief Information Officer</a:t>
          </a:r>
          <a:endParaRPr lang="en-GB" sz="1800" kern="120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113901" y="3084801"/>
        <a:ext cx="3009346" cy="1558106"/>
      </dsp:txXfrm>
    </dsp:sp>
    <dsp:sp modelId="{CA84BC3E-D333-4D7E-8211-E759F23653E9}">
      <dsp:nvSpPr>
        <dsp:cNvPr id="0" name=""/>
        <dsp:cNvSpPr/>
      </dsp:nvSpPr>
      <dsp:spPr>
        <a:xfrm>
          <a:off x="715771" y="4530481"/>
          <a:ext cx="2708411" cy="5193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715771" y="4530481"/>
        <a:ext cx="2708411" cy="519368"/>
      </dsp:txXfrm>
    </dsp:sp>
    <dsp:sp modelId="{EFD5E988-AE2D-4CB5-AF2D-573CADE66C74}">
      <dsp:nvSpPr>
        <dsp:cNvPr id="0" name=""/>
        <dsp:cNvSpPr/>
      </dsp:nvSpPr>
      <dsp:spPr>
        <a:xfrm>
          <a:off x="4151299" y="3084801"/>
          <a:ext cx="3009346" cy="1629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21986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Roboto" panose="02000000000000000000" pitchFamily="2" charset="0"/>
              <a:ea typeface="Roboto" panose="02000000000000000000" pitchFamily="2" charset="0"/>
            </a:rPr>
            <a:t>Chief Operations Officer</a:t>
          </a:r>
          <a:endParaRPr lang="en-GB" sz="1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4151299" y="3084801"/>
        <a:ext cx="3009346" cy="1629000"/>
      </dsp:txXfrm>
    </dsp:sp>
    <dsp:sp modelId="{762F21ED-30B2-49AA-A275-B3F2878F80A3}">
      <dsp:nvSpPr>
        <dsp:cNvPr id="0" name=""/>
        <dsp:cNvSpPr/>
      </dsp:nvSpPr>
      <dsp:spPr>
        <a:xfrm>
          <a:off x="4753168" y="4565928"/>
          <a:ext cx="2708411" cy="5193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4753168" y="4565928"/>
        <a:ext cx="2708411" cy="519368"/>
      </dsp:txXfrm>
    </dsp:sp>
    <dsp:sp modelId="{30FE0859-3D74-490C-86E5-5EA8EF3AED17}">
      <dsp:nvSpPr>
        <dsp:cNvPr id="0" name=""/>
        <dsp:cNvSpPr/>
      </dsp:nvSpPr>
      <dsp:spPr>
        <a:xfrm>
          <a:off x="8188696" y="3084801"/>
          <a:ext cx="3009346" cy="15581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21986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Roboto" panose="02000000000000000000" pitchFamily="2" charset="0"/>
              <a:ea typeface="Roboto" panose="02000000000000000000" pitchFamily="2" charset="0"/>
            </a:rPr>
            <a:t>Chief Data Officer</a:t>
          </a:r>
          <a:endParaRPr lang="en-GB" sz="1800" kern="120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8188696" y="3084801"/>
        <a:ext cx="3009346" cy="1558106"/>
      </dsp:txXfrm>
    </dsp:sp>
    <dsp:sp modelId="{56D103A6-5CB5-457C-B9A7-A60B67314667}">
      <dsp:nvSpPr>
        <dsp:cNvPr id="0" name=""/>
        <dsp:cNvSpPr/>
      </dsp:nvSpPr>
      <dsp:spPr>
        <a:xfrm>
          <a:off x="8790566" y="4530481"/>
          <a:ext cx="2708411" cy="5193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8790566" y="4530481"/>
        <a:ext cx="2708411" cy="5193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8973A4-3010-43FF-AF43-89001E50E479}">
      <dsp:nvSpPr>
        <dsp:cNvPr id="0" name=""/>
        <dsp:cNvSpPr/>
      </dsp:nvSpPr>
      <dsp:spPr>
        <a:xfrm>
          <a:off x="9914716" y="3440667"/>
          <a:ext cx="91440" cy="478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8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135F46-50C0-414B-8CB5-59B6E8F1DCBD}">
      <dsp:nvSpPr>
        <dsp:cNvPr id="0" name=""/>
        <dsp:cNvSpPr/>
      </dsp:nvSpPr>
      <dsp:spPr>
        <a:xfrm>
          <a:off x="6162451" y="2135018"/>
          <a:ext cx="3797985" cy="4781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035"/>
              </a:lnTo>
              <a:lnTo>
                <a:pt x="3797985" y="285035"/>
              </a:lnTo>
              <a:lnTo>
                <a:pt x="3797985" y="478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686AF-2BCA-4795-B37E-B1ADCB7CE052}">
      <dsp:nvSpPr>
        <dsp:cNvPr id="0" name=""/>
        <dsp:cNvSpPr/>
      </dsp:nvSpPr>
      <dsp:spPr>
        <a:xfrm>
          <a:off x="6653059" y="3440667"/>
          <a:ext cx="1139856" cy="4781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035"/>
              </a:lnTo>
              <a:lnTo>
                <a:pt x="1139856" y="285035"/>
              </a:lnTo>
              <a:lnTo>
                <a:pt x="1139856" y="478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73D7AE-BA78-4561-88BE-D84C0DFCE28F}">
      <dsp:nvSpPr>
        <dsp:cNvPr id="0" name=""/>
        <dsp:cNvSpPr/>
      </dsp:nvSpPr>
      <dsp:spPr>
        <a:xfrm>
          <a:off x="5648619" y="3440667"/>
          <a:ext cx="1004439" cy="478124"/>
        </a:xfrm>
        <a:custGeom>
          <a:avLst/>
          <a:gdLst/>
          <a:ahLst/>
          <a:cxnLst/>
          <a:rect l="0" t="0" r="0" b="0"/>
          <a:pathLst>
            <a:path>
              <a:moveTo>
                <a:pt x="1004439" y="0"/>
              </a:moveTo>
              <a:lnTo>
                <a:pt x="1004439" y="285035"/>
              </a:lnTo>
              <a:lnTo>
                <a:pt x="0" y="285035"/>
              </a:lnTo>
              <a:lnTo>
                <a:pt x="0" y="478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07B34D-2AD3-4868-9869-E64D2FB3CDDC}">
      <dsp:nvSpPr>
        <dsp:cNvPr id="0" name=""/>
        <dsp:cNvSpPr/>
      </dsp:nvSpPr>
      <dsp:spPr>
        <a:xfrm>
          <a:off x="6162451" y="2135018"/>
          <a:ext cx="490608" cy="4781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035"/>
              </a:lnTo>
              <a:lnTo>
                <a:pt x="490608" y="285035"/>
              </a:lnTo>
              <a:lnTo>
                <a:pt x="490608" y="478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07CCF4-9E39-40D1-9993-8B4884BFCE39}">
      <dsp:nvSpPr>
        <dsp:cNvPr id="0" name=""/>
        <dsp:cNvSpPr/>
      </dsp:nvSpPr>
      <dsp:spPr>
        <a:xfrm>
          <a:off x="4508762" y="2135018"/>
          <a:ext cx="1653688" cy="478124"/>
        </a:xfrm>
        <a:custGeom>
          <a:avLst/>
          <a:gdLst/>
          <a:ahLst/>
          <a:cxnLst/>
          <a:rect l="0" t="0" r="0" b="0"/>
          <a:pathLst>
            <a:path>
              <a:moveTo>
                <a:pt x="1653688" y="0"/>
              </a:moveTo>
              <a:lnTo>
                <a:pt x="1653688" y="285035"/>
              </a:lnTo>
              <a:lnTo>
                <a:pt x="0" y="285035"/>
              </a:lnTo>
              <a:lnTo>
                <a:pt x="0" y="478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5B0A76-7FB9-4C02-9360-D432A3817AB6}">
      <dsp:nvSpPr>
        <dsp:cNvPr id="0" name=""/>
        <dsp:cNvSpPr/>
      </dsp:nvSpPr>
      <dsp:spPr>
        <a:xfrm>
          <a:off x="2364465" y="3440667"/>
          <a:ext cx="1072148" cy="4781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035"/>
              </a:lnTo>
              <a:lnTo>
                <a:pt x="1072148" y="285035"/>
              </a:lnTo>
              <a:lnTo>
                <a:pt x="1072148" y="478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70F700-6DAD-4778-901D-8597EEBCCB7D}">
      <dsp:nvSpPr>
        <dsp:cNvPr id="0" name=""/>
        <dsp:cNvSpPr/>
      </dsp:nvSpPr>
      <dsp:spPr>
        <a:xfrm>
          <a:off x="1292317" y="3440667"/>
          <a:ext cx="1072148" cy="478124"/>
        </a:xfrm>
        <a:custGeom>
          <a:avLst/>
          <a:gdLst/>
          <a:ahLst/>
          <a:cxnLst/>
          <a:rect l="0" t="0" r="0" b="0"/>
          <a:pathLst>
            <a:path>
              <a:moveTo>
                <a:pt x="1072148" y="0"/>
              </a:moveTo>
              <a:lnTo>
                <a:pt x="1072148" y="285035"/>
              </a:lnTo>
              <a:lnTo>
                <a:pt x="0" y="285035"/>
              </a:lnTo>
              <a:lnTo>
                <a:pt x="0" y="478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509C37-0B1E-48AD-A394-6034DA995F27}">
      <dsp:nvSpPr>
        <dsp:cNvPr id="0" name=""/>
        <dsp:cNvSpPr/>
      </dsp:nvSpPr>
      <dsp:spPr>
        <a:xfrm>
          <a:off x="2364465" y="2135018"/>
          <a:ext cx="3797985" cy="478124"/>
        </a:xfrm>
        <a:custGeom>
          <a:avLst/>
          <a:gdLst/>
          <a:ahLst/>
          <a:cxnLst/>
          <a:rect l="0" t="0" r="0" b="0"/>
          <a:pathLst>
            <a:path>
              <a:moveTo>
                <a:pt x="3797985" y="0"/>
              </a:moveTo>
              <a:lnTo>
                <a:pt x="3797985" y="285035"/>
              </a:lnTo>
              <a:lnTo>
                <a:pt x="0" y="285035"/>
              </a:lnTo>
              <a:lnTo>
                <a:pt x="0" y="4781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658F6B-2EA0-47BF-912F-DB6F328F8F4D}">
      <dsp:nvSpPr>
        <dsp:cNvPr id="0" name=""/>
        <dsp:cNvSpPr/>
      </dsp:nvSpPr>
      <dsp:spPr>
        <a:xfrm>
          <a:off x="6116731" y="829370"/>
          <a:ext cx="91440" cy="4781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81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09A386-0D9D-44AD-A6E2-93F4B4435A33}">
      <dsp:nvSpPr>
        <dsp:cNvPr id="0" name=""/>
        <dsp:cNvSpPr/>
      </dsp:nvSpPr>
      <dsp:spPr>
        <a:xfrm>
          <a:off x="5363306" y="1846"/>
          <a:ext cx="1598289" cy="8275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CEO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363306" y="1846"/>
        <a:ext cx="1598289" cy="827523"/>
      </dsp:txXfrm>
    </dsp:sp>
    <dsp:sp modelId="{2B327B31-8091-4998-85B5-F4933D560821}">
      <dsp:nvSpPr>
        <dsp:cNvPr id="0" name=""/>
        <dsp:cNvSpPr/>
      </dsp:nvSpPr>
      <dsp:spPr>
        <a:xfrm>
          <a:off x="5682964" y="645476"/>
          <a:ext cx="1438460" cy="2758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682964" y="645476"/>
        <a:ext cx="1438460" cy="275841"/>
      </dsp:txXfrm>
    </dsp:sp>
    <dsp:sp modelId="{4623DD59-1624-46ED-AFAB-347278746F99}">
      <dsp:nvSpPr>
        <dsp:cNvPr id="0" name=""/>
        <dsp:cNvSpPr/>
      </dsp:nvSpPr>
      <dsp:spPr>
        <a:xfrm>
          <a:off x="5363306" y="1307495"/>
          <a:ext cx="1598289" cy="8275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CIO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363306" y="1307495"/>
        <a:ext cx="1598289" cy="827523"/>
      </dsp:txXfrm>
    </dsp:sp>
    <dsp:sp modelId="{CA84BC3E-D333-4D7E-8211-E759F23653E9}">
      <dsp:nvSpPr>
        <dsp:cNvPr id="0" name=""/>
        <dsp:cNvSpPr/>
      </dsp:nvSpPr>
      <dsp:spPr>
        <a:xfrm>
          <a:off x="5682964" y="1951124"/>
          <a:ext cx="1438460" cy="2758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682964" y="1951124"/>
        <a:ext cx="1438460" cy="275841"/>
      </dsp:txXfrm>
    </dsp:sp>
    <dsp:sp modelId="{55265E0D-4909-4DD2-B2B2-B325E8301664}">
      <dsp:nvSpPr>
        <dsp:cNvPr id="0" name=""/>
        <dsp:cNvSpPr/>
      </dsp:nvSpPr>
      <dsp:spPr>
        <a:xfrm>
          <a:off x="1565320" y="2613143"/>
          <a:ext cx="1598289" cy="8275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IG Manager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565320" y="2613143"/>
        <a:ext cx="1598289" cy="827523"/>
      </dsp:txXfrm>
    </dsp:sp>
    <dsp:sp modelId="{7BAB2CD8-54C2-4534-B490-F3788D648924}">
      <dsp:nvSpPr>
        <dsp:cNvPr id="0" name=""/>
        <dsp:cNvSpPr/>
      </dsp:nvSpPr>
      <dsp:spPr>
        <a:xfrm>
          <a:off x="1884978" y="3315792"/>
          <a:ext cx="1438460" cy="2758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884978" y="3315792"/>
        <a:ext cx="1438460" cy="275841"/>
      </dsp:txXfrm>
    </dsp:sp>
    <dsp:sp modelId="{D66812CE-F458-45DE-B4AB-FAE0E600E3CC}">
      <dsp:nvSpPr>
        <dsp:cNvPr id="0" name=""/>
        <dsp:cNvSpPr/>
      </dsp:nvSpPr>
      <dsp:spPr>
        <a:xfrm>
          <a:off x="493172" y="3918792"/>
          <a:ext cx="1598289" cy="827523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IG Officer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493172" y="3918792"/>
        <a:ext cx="1598289" cy="827523"/>
      </dsp:txXfrm>
    </dsp:sp>
    <dsp:sp modelId="{5DC572D3-B42A-4F99-B0E2-AF65D2B44D39}">
      <dsp:nvSpPr>
        <dsp:cNvPr id="0" name=""/>
        <dsp:cNvSpPr/>
      </dsp:nvSpPr>
      <dsp:spPr>
        <a:xfrm>
          <a:off x="812830" y="4562421"/>
          <a:ext cx="1438460" cy="2758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812830" y="4562421"/>
        <a:ext cx="1438460" cy="275841"/>
      </dsp:txXfrm>
    </dsp:sp>
    <dsp:sp modelId="{2F1B17B2-C0A0-442B-8797-37CCDE5E20C8}">
      <dsp:nvSpPr>
        <dsp:cNvPr id="0" name=""/>
        <dsp:cNvSpPr/>
      </dsp:nvSpPr>
      <dsp:spPr>
        <a:xfrm>
          <a:off x="2637469" y="3918792"/>
          <a:ext cx="1598289" cy="827523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IG Officer (ADR)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637469" y="3918792"/>
        <a:ext cx="1598289" cy="827523"/>
      </dsp:txXfrm>
    </dsp:sp>
    <dsp:sp modelId="{9EDF10A6-B3CE-462C-85D3-B58CD2411FF6}">
      <dsp:nvSpPr>
        <dsp:cNvPr id="0" name=""/>
        <dsp:cNvSpPr/>
      </dsp:nvSpPr>
      <dsp:spPr>
        <a:xfrm>
          <a:off x="2957127" y="4562421"/>
          <a:ext cx="1438460" cy="2758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957127" y="4562421"/>
        <a:ext cx="1438460" cy="275841"/>
      </dsp:txXfrm>
    </dsp:sp>
    <dsp:sp modelId="{E8F1E188-D475-4400-A039-1C356C683ED7}">
      <dsp:nvSpPr>
        <dsp:cNvPr id="0" name=""/>
        <dsp:cNvSpPr/>
      </dsp:nvSpPr>
      <dsp:spPr>
        <a:xfrm>
          <a:off x="3709617" y="2613143"/>
          <a:ext cx="1598289" cy="827523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Technology Support Officer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709617" y="2613143"/>
        <a:ext cx="1598289" cy="827523"/>
      </dsp:txXfrm>
    </dsp:sp>
    <dsp:sp modelId="{D3B0DF86-AC13-4BB1-B0C2-7469BAAB82CE}">
      <dsp:nvSpPr>
        <dsp:cNvPr id="0" name=""/>
        <dsp:cNvSpPr/>
      </dsp:nvSpPr>
      <dsp:spPr>
        <a:xfrm>
          <a:off x="4029275" y="3315792"/>
          <a:ext cx="1438460" cy="2758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4029275" y="3315792"/>
        <a:ext cx="1438460" cy="275841"/>
      </dsp:txXfrm>
    </dsp:sp>
    <dsp:sp modelId="{BB1D6C9C-C38D-46C3-9D1A-51A2F1322DE8}">
      <dsp:nvSpPr>
        <dsp:cNvPr id="0" name=""/>
        <dsp:cNvSpPr/>
      </dsp:nvSpPr>
      <dsp:spPr>
        <a:xfrm>
          <a:off x="5853914" y="2613143"/>
          <a:ext cx="1598289" cy="827523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Digital Delivery Lead</a:t>
          </a: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853914" y="2613143"/>
        <a:ext cx="1598289" cy="827523"/>
      </dsp:txXfrm>
    </dsp:sp>
    <dsp:sp modelId="{934613A8-EAA5-470F-8FC8-F4E981942D81}">
      <dsp:nvSpPr>
        <dsp:cNvPr id="0" name=""/>
        <dsp:cNvSpPr/>
      </dsp:nvSpPr>
      <dsp:spPr>
        <a:xfrm>
          <a:off x="6014931" y="3315792"/>
          <a:ext cx="1755742" cy="2758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6014931" y="3315792"/>
        <a:ext cx="1755742" cy="275841"/>
      </dsp:txXfrm>
    </dsp:sp>
    <dsp:sp modelId="{4C5EBCA8-9B12-4DBB-A6F0-A1F6E09BECFA}">
      <dsp:nvSpPr>
        <dsp:cNvPr id="0" name=""/>
        <dsp:cNvSpPr/>
      </dsp:nvSpPr>
      <dsp:spPr>
        <a:xfrm>
          <a:off x="4849474" y="3918792"/>
          <a:ext cx="1598289" cy="8275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Content Designer</a:t>
          </a: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4849474" y="3918792"/>
        <a:ext cx="1598289" cy="827523"/>
      </dsp:txXfrm>
    </dsp:sp>
    <dsp:sp modelId="{BF2BC249-14B3-448C-9EA6-EF23B039BAE2}">
      <dsp:nvSpPr>
        <dsp:cNvPr id="0" name=""/>
        <dsp:cNvSpPr/>
      </dsp:nvSpPr>
      <dsp:spPr>
        <a:xfrm>
          <a:off x="5169132" y="4562421"/>
          <a:ext cx="1438460" cy="2758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169132" y="4562421"/>
        <a:ext cx="1438460" cy="275841"/>
      </dsp:txXfrm>
    </dsp:sp>
    <dsp:sp modelId="{C3B445CB-F14F-4839-8FDF-ADFF77091C0B}">
      <dsp:nvSpPr>
        <dsp:cNvPr id="0" name=""/>
        <dsp:cNvSpPr/>
      </dsp:nvSpPr>
      <dsp:spPr>
        <a:xfrm>
          <a:off x="6993770" y="3918792"/>
          <a:ext cx="1598289" cy="827523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Associate Product Manager</a:t>
          </a:r>
        </a:p>
      </dsp:txBody>
      <dsp:txXfrm>
        <a:off x="6993770" y="3918792"/>
        <a:ext cx="1598289" cy="827523"/>
      </dsp:txXfrm>
    </dsp:sp>
    <dsp:sp modelId="{0D7F1B75-F999-41DE-8B62-C851D2E1EE04}">
      <dsp:nvSpPr>
        <dsp:cNvPr id="0" name=""/>
        <dsp:cNvSpPr/>
      </dsp:nvSpPr>
      <dsp:spPr>
        <a:xfrm rot="10800000" flipV="1">
          <a:off x="7290204" y="4553437"/>
          <a:ext cx="1484908" cy="2938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-10800000">
        <a:off x="7290204" y="4553437"/>
        <a:ext cx="1484908" cy="293809"/>
      </dsp:txXfrm>
    </dsp:sp>
    <dsp:sp modelId="{CE8C5EBD-D92D-45B3-AD10-AD73BD9EB94A}">
      <dsp:nvSpPr>
        <dsp:cNvPr id="0" name=""/>
        <dsp:cNvSpPr/>
      </dsp:nvSpPr>
      <dsp:spPr>
        <a:xfrm>
          <a:off x="9161291" y="2613143"/>
          <a:ext cx="1598289" cy="8275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Service Owner</a:t>
          </a:r>
        </a:p>
      </dsp:txBody>
      <dsp:txXfrm>
        <a:off x="9161291" y="2613143"/>
        <a:ext cx="1598289" cy="827523"/>
      </dsp:txXfrm>
    </dsp:sp>
    <dsp:sp modelId="{45AEE78C-2E73-4F24-A176-8FC3C751802C}">
      <dsp:nvSpPr>
        <dsp:cNvPr id="0" name=""/>
        <dsp:cNvSpPr/>
      </dsp:nvSpPr>
      <dsp:spPr>
        <a:xfrm>
          <a:off x="9480949" y="3256773"/>
          <a:ext cx="1438460" cy="2758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9480949" y="3256773"/>
        <a:ext cx="1438460" cy="275841"/>
      </dsp:txXfrm>
    </dsp:sp>
    <dsp:sp modelId="{A115CA90-A77E-4D6F-9BD9-CEF664E5FBAB}">
      <dsp:nvSpPr>
        <dsp:cNvPr id="0" name=""/>
        <dsp:cNvSpPr/>
      </dsp:nvSpPr>
      <dsp:spPr>
        <a:xfrm>
          <a:off x="9161291" y="3918792"/>
          <a:ext cx="1598289" cy="8275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1677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Panel Manager</a:t>
          </a:r>
        </a:p>
      </dsp:txBody>
      <dsp:txXfrm>
        <a:off x="9161291" y="3918792"/>
        <a:ext cx="1598289" cy="827523"/>
      </dsp:txXfrm>
    </dsp:sp>
    <dsp:sp modelId="{83FE9175-F65F-404E-8839-38BF35757916}">
      <dsp:nvSpPr>
        <dsp:cNvPr id="0" name=""/>
        <dsp:cNvSpPr/>
      </dsp:nvSpPr>
      <dsp:spPr>
        <a:xfrm>
          <a:off x="9480949" y="4562421"/>
          <a:ext cx="1438460" cy="2758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9480949" y="4562421"/>
        <a:ext cx="1438460" cy="2758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C36A4E-8481-4CD2-9A09-CAB66173E92F}">
      <dsp:nvSpPr>
        <dsp:cNvPr id="0" name=""/>
        <dsp:cNvSpPr/>
      </dsp:nvSpPr>
      <dsp:spPr>
        <a:xfrm>
          <a:off x="10487659" y="3302710"/>
          <a:ext cx="91440" cy="3646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46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B345EC-4522-48DC-AFC0-A7652CA7F1F8}">
      <dsp:nvSpPr>
        <dsp:cNvPr id="0" name=""/>
        <dsp:cNvSpPr/>
      </dsp:nvSpPr>
      <dsp:spPr>
        <a:xfrm>
          <a:off x="6035896" y="2321254"/>
          <a:ext cx="4497482" cy="350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037"/>
              </a:lnTo>
              <a:lnTo>
                <a:pt x="4497482" y="203037"/>
              </a:lnTo>
              <a:lnTo>
                <a:pt x="4497482" y="3503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A5F421-64BD-4CFE-998B-D65FE5429038}">
      <dsp:nvSpPr>
        <dsp:cNvPr id="0" name=""/>
        <dsp:cNvSpPr/>
      </dsp:nvSpPr>
      <dsp:spPr>
        <a:xfrm>
          <a:off x="6035896" y="2321254"/>
          <a:ext cx="2862034" cy="350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037"/>
              </a:lnTo>
              <a:lnTo>
                <a:pt x="2862034" y="203037"/>
              </a:lnTo>
              <a:lnTo>
                <a:pt x="2862034" y="3503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95EC12-35B9-41B0-954D-70B44843D758}">
      <dsp:nvSpPr>
        <dsp:cNvPr id="0" name=""/>
        <dsp:cNvSpPr/>
      </dsp:nvSpPr>
      <dsp:spPr>
        <a:xfrm>
          <a:off x="7262482" y="3302710"/>
          <a:ext cx="1635448" cy="364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396"/>
              </a:lnTo>
              <a:lnTo>
                <a:pt x="1635448" y="217396"/>
              </a:lnTo>
              <a:lnTo>
                <a:pt x="1635448" y="3646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2E50C0-849E-48DE-BBD1-4D2CA18E91AB}">
      <dsp:nvSpPr>
        <dsp:cNvPr id="0" name=""/>
        <dsp:cNvSpPr/>
      </dsp:nvSpPr>
      <dsp:spPr>
        <a:xfrm>
          <a:off x="7216762" y="3302710"/>
          <a:ext cx="91440" cy="3646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46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881C7C-713A-4A8A-BEF6-C5EE57813BF9}">
      <dsp:nvSpPr>
        <dsp:cNvPr id="0" name=""/>
        <dsp:cNvSpPr/>
      </dsp:nvSpPr>
      <dsp:spPr>
        <a:xfrm>
          <a:off x="5627034" y="3302710"/>
          <a:ext cx="1635448" cy="364664"/>
        </a:xfrm>
        <a:custGeom>
          <a:avLst/>
          <a:gdLst/>
          <a:ahLst/>
          <a:cxnLst/>
          <a:rect l="0" t="0" r="0" b="0"/>
          <a:pathLst>
            <a:path>
              <a:moveTo>
                <a:pt x="1635448" y="0"/>
              </a:moveTo>
              <a:lnTo>
                <a:pt x="1635448" y="217396"/>
              </a:lnTo>
              <a:lnTo>
                <a:pt x="0" y="217396"/>
              </a:lnTo>
              <a:lnTo>
                <a:pt x="0" y="3646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A2C90-7E2D-41ED-B936-BD93175F355A}">
      <dsp:nvSpPr>
        <dsp:cNvPr id="0" name=""/>
        <dsp:cNvSpPr/>
      </dsp:nvSpPr>
      <dsp:spPr>
        <a:xfrm>
          <a:off x="6035896" y="2321254"/>
          <a:ext cx="1226586" cy="3503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037"/>
              </a:lnTo>
              <a:lnTo>
                <a:pt x="1226586" y="203037"/>
              </a:lnTo>
              <a:lnTo>
                <a:pt x="1226586" y="3503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2425A4-4125-4F24-86D0-3CBF7B2306C6}">
      <dsp:nvSpPr>
        <dsp:cNvPr id="0" name=""/>
        <dsp:cNvSpPr/>
      </dsp:nvSpPr>
      <dsp:spPr>
        <a:xfrm>
          <a:off x="3945866" y="3302710"/>
          <a:ext cx="91440" cy="3646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46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87F604-3A74-4AF3-8A44-28E2EBB81362}">
      <dsp:nvSpPr>
        <dsp:cNvPr id="0" name=""/>
        <dsp:cNvSpPr/>
      </dsp:nvSpPr>
      <dsp:spPr>
        <a:xfrm>
          <a:off x="3991586" y="2321254"/>
          <a:ext cx="2044310" cy="350305"/>
        </a:xfrm>
        <a:custGeom>
          <a:avLst/>
          <a:gdLst/>
          <a:ahLst/>
          <a:cxnLst/>
          <a:rect l="0" t="0" r="0" b="0"/>
          <a:pathLst>
            <a:path>
              <a:moveTo>
                <a:pt x="2044310" y="0"/>
              </a:moveTo>
              <a:lnTo>
                <a:pt x="2044310" y="203037"/>
              </a:lnTo>
              <a:lnTo>
                <a:pt x="0" y="203037"/>
              </a:lnTo>
              <a:lnTo>
                <a:pt x="0" y="3503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23F75E-01CA-4016-B42A-82A18F0BBB69}">
      <dsp:nvSpPr>
        <dsp:cNvPr id="0" name=""/>
        <dsp:cNvSpPr/>
      </dsp:nvSpPr>
      <dsp:spPr>
        <a:xfrm>
          <a:off x="1538413" y="3302710"/>
          <a:ext cx="817724" cy="364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396"/>
              </a:lnTo>
              <a:lnTo>
                <a:pt x="817724" y="217396"/>
              </a:lnTo>
              <a:lnTo>
                <a:pt x="817724" y="3646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097055-A291-4613-9EDC-13C8DE93655A}">
      <dsp:nvSpPr>
        <dsp:cNvPr id="0" name=""/>
        <dsp:cNvSpPr/>
      </dsp:nvSpPr>
      <dsp:spPr>
        <a:xfrm>
          <a:off x="720689" y="3302710"/>
          <a:ext cx="817724" cy="364664"/>
        </a:xfrm>
        <a:custGeom>
          <a:avLst/>
          <a:gdLst/>
          <a:ahLst/>
          <a:cxnLst/>
          <a:rect l="0" t="0" r="0" b="0"/>
          <a:pathLst>
            <a:path>
              <a:moveTo>
                <a:pt x="817724" y="0"/>
              </a:moveTo>
              <a:lnTo>
                <a:pt x="817724" y="217396"/>
              </a:lnTo>
              <a:lnTo>
                <a:pt x="0" y="217396"/>
              </a:lnTo>
              <a:lnTo>
                <a:pt x="0" y="3646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AE06A8-2C8A-42F8-B58F-874E06A6FC80}">
      <dsp:nvSpPr>
        <dsp:cNvPr id="0" name=""/>
        <dsp:cNvSpPr/>
      </dsp:nvSpPr>
      <dsp:spPr>
        <a:xfrm>
          <a:off x="1538413" y="2321254"/>
          <a:ext cx="4497482" cy="350305"/>
        </a:xfrm>
        <a:custGeom>
          <a:avLst/>
          <a:gdLst/>
          <a:ahLst/>
          <a:cxnLst/>
          <a:rect l="0" t="0" r="0" b="0"/>
          <a:pathLst>
            <a:path>
              <a:moveTo>
                <a:pt x="4497482" y="0"/>
              </a:moveTo>
              <a:lnTo>
                <a:pt x="4497482" y="203037"/>
              </a:lnTo>
              <a:lnTo>
                <a:pt x="0" y="203037"/>
              </a:lnTo>
              <a:lnTo>
                <a:pt x="0" y="3503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3DB9F6-818E-4A17-8B69-D9F016AB5D1E}">
      <dsp:nvSpPr>
        <dsp:cNvPr id="0" name=""/>
        <dsp:cNvSpPr/>
      </dsp:nvSpPr>
      <dsp:spPr>
        <a:xfrm>
          <a:off x="5990176" y="1296723"/>
          <a:ext cx="91440" cy="3646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46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09A386-0D9D-44AD-A6E2-93F4B4435A33}">
      <dsp:nvSpPr>
        <dsp:cNvPr id="0" name=""/>
        <dsp:cNvSpPr/>
      </dsp:nvSpPr>
      <dsp:spPr>
        <a:xfrm>
          <a:off x="5426391" y="665573"/>
          <a:ext cx="1219010" cy="631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CEO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426391" y="665573"/>
        <a:ext cx="1219010" cy="631149"/>
      </dsp:txXfrm>
    </dsp:sp>
    <dsp:sp modelId="{2B327B31-8091-4998-85B5-F4933D560821}">
      <dsp:nvSpPr>
        <dsp:cNvPr id="0" name=""/>
        <dsp:cNvSpPr/>
      </dsp:nvSpPr>
      <dsp:spPr>
        <a:xfrm>
          <a:off x="5670193" y="1156468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670193" y="1156468"/>
        <a:ext cx="1097109" cy="210383"/>
      </dsp:txXfrm>
    </dsp:sp>
    <dsp:sp modelId="{EFD5E988-AE2D-4CB5-AF2D-573CADE66C74}">
      <dsp:nvSpPr>
        <dsp:cNvPr id="0" name=""/>
        <dsp:cNvSpPr/>
      </dsp:nvSpPr>
      <dsp:spPr>
        <a:xfrm>
          <a:off x="5426391" y="1661387"/>
          <a:ext cx="1219010" cy="6598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Chief Operations Officer</a:t>
          </a: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426391" y="1661387"/>
        <a:ext cx="1219010" cy="659867"/>
      </dsp:txXfrm>
    </dsp:sp>
    <dsp:sp modelId="{762F21ED-30B2-49AA-A275-B3F2878F80A3}">
      <dsp:nvSpPr>
        <dsp:cNvPr id="0" name=""/>
        <dsp:cNvSpPr/>
      </dsp:nvSpPr>
      <dsp:spPr>
        <a:xfrm>
          <a:off x="5670193" y="2166640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670193" y="2166640"/>
        <a:ext cx="1097109" cy="210383"/>
      </dsp:txXfrm>
    </dsp:sp>
    <dsp:sp modelId="{0134A8B3-08C0-4D51-B932-138E545B596B}">
      <dsp:nvSpPr>
        <dsp:cNvPr id="0" name=""/>
        <dsp:cNvSpPr/>
      </dsp:nvSpPr>
      <dsp:spPr>
        <a:xfrm>
          <a:off x="928908" y="2671560"/>
          <a:ext cx="1219010" cy="631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Communications Manager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928908" y="2671560"/>
        <a:ext cx="1219010" cy="631149"/>
      </dsp:txXfrm>
    </dsp:sp>
    <dsp:sp modelId="{022BA39E-2958-4159-A240-5A0D6E846785}">
      <dsp:nvSpPr>
        <dsp:cNvPr id="0" name=""/>
        <dsp:cNvSpPr/>
      </dsp:nvSpPr>
      <dsp:spPr>
        <a:xfrm>
          <a:off x="1172710" y="3162454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172710" y="3162454"/>
        <a:ext cx="1097109" cy="210383"/>
      </dsp:txXfrm>
    </dsp:sp>
    <dsp:sp modelId="{71A71547-315D-4D46-A836-7894B4BFDB44}">
      <dsp:nvSpPr>
        <dsp:cNvPr id="0" name=""/>
        <dsp:cNvSpPr/>
      </dsp:nvSpPr>
      <dsp:spPr>
        <a:xfrm>
          <a:off x="111184" y="3667374"/>
          <a:ext cx="1219010" cy="631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Digital Content Editor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11184" y="3667374"/>
        <a:ext cx="1219010" cy="631149"/>
      </dsp:txXfrm>
    </dsp:sp>
    <dsp:sp modelId="{534D7886-E41F-4CDD-9807-C413F786A9C1}">
      <dsp:nvSpPr>
        <dsp:cNvPr id="0" name=""/>
        <dsp:cNvSpPr/>
      </dsp:nvSpPr>
      <dsp:spPr>
        <a:xfrm>
          <a:off x="354986" y="4158268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54986" y="4158268"/>
        <a:ext cx="1097109" cy="210383"/>
      </dsp:txXfrm>
    </dsp:sp>
    <dsp:sp modelId="{A94174E4-A4CF-4F1C-9595-2CCBDB102A88}">
      <dsp:nvSpPr>
        <dsp:cNvPr id="0" name=""/>
        <dsp:cNvSpPr/>
      </dsp:nvSpPr>
      <dsp:spPr>
        <a:xfrm>
          <a:off x="1746632" y="3667374"/>
          <a:ext cx="1219010" cy="631149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89062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Communications &amp; Engagement Officer</a:t>
          </a:r>
          <a:endParaRPr lang="en-GB" sz="10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746632" y="3667374"/>
        <a:ext cx="1219010" cy="631149"/>
      </dsp:txXfrm>
    </dsp:sp>
    <dsp:sp modelId="{3DDB96FD-4DBA-4477-A9C4-DD54A177BC93}">
      <dsp:nvSpPr>
        <dsp:cNvPr id="0" name=""/>
        <dsp:cNvSpPr/>
      </dsp:nvSpPr>
      <dsp:spPr>
        <a:xfrm>
          <a:off x="1990434" y="4158268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990434" y="4158268"/>
        <a:ext cx="1097109" cy="210383"/>
      </dsp:txXfrm>
    </dsp:sp>
    <dsp:sp modelId="{C790D078-9823-4E3C-8DCE-05A4F1D0B049}">
      <dsp:nvSpPr>
        <dsp:cNvPr id="0" name=""/>
        <dsp:cNvSpPr/>
      </dsp:nvSpPr>
      <dsp:spPr>
        <a:xfrm>
          <a:off x="3382080" y="2671560"/>
          <a:ext cx="1219010" cy="631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Engagement Manager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382080" y="2671560"/>
        <a:ext cx="1219010" cy="631149"/>
      </dsp:txXfrm>
    </dsp:sp>
    <dsp:sp modelId="{184E7D3D-2D6E-4580-AF01-565F3E7BD6C3}">
      <dsp:nvSpPr>
        <dsp:cNvPr id="0" name=""/>
        <dsp:cNvSpPr/>
      </dsp:nvSpPr>
      <dsp:spPr>
        <a:xfrm>
          <a:off x="3625882" y="3162454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625882" y="3162454"/>
        <a:ext cx="1097109" cy="210383"/>
      </dsp:txXfrm>
    </dsp:sp>
    <dsp:sp modelId="{0B1A6BBE-A84D-4E4F-9A8F-4B2011A0ED05}">
      <dsp:nvSpPr>
        <dsp:cNvPr id="0" name=""/>
        <dsp:cNvSpPr/>
      </dsp:nvSpPr>
      <dsp:spPr>
        <a:xfrm>
          <a:off x="3382080" y="3667374"/>
          <a:ext cx="1219010" cy="631149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Public Engagement Officer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382080" y="3667374"/>
        <a:ext cx="1219010" cy="631149"/>
      </dsp:txXfrm>
    </dsp:sp>
    <dsp:sp modelId="{983B343E-599F-4FBA-B16E-CE92475302DB}">
      <dsp:nvSpPr>
        <dsp:cNvPr id="0" name=""/>
        <dsp:cNvSpPr/>
      </dsp:nvSpPr>
      <dsp:spPr>
        <a:xfrm>
          <a:off x="3625882" y="4158268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625882" y="4158268"/>
        <a:ext cx="1097109" cy="210383"/>
      </dsp:txXfrm>
    </dsp:sp>
    <dsp:sp modelId="{BB874BC1-CFEC-42CC-8D57-047E1F5EF5A6}">
      <dsp:nvSpPr>
        <dsp:cNvPr id="0" name=""/>
        <dsp:cNvSpPr/>
      </dsp:nvSpPr>
      <dsp:spPr>
        <a:xfrm>
          <a:off x="6652977" y="2671560"/>
          <a:ext cx="1219010" cy="631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Head of Strategy &amp; Planning</a:t>
          </a:r>
        </a:p>
      </dsp:txBody>
      <dsp:txXfrm>
        <a:off x="6652977" y="2671560"/>
        <a:ext cx="1219010" cy="631149"/>
      </dsp:txXfrm>
    </dsp:sp>
    <dsp:sp modelId="{4C8D9B67-9A60-4DBB-891B-6AC9B7A62CFC}">
      <dsp:nvSpPr>
        <dsp:cNvPr id="0" name=""/>
        <dsp:cNvSpPr/>
      </dsp:nvSpPr>
      <dsp:spPr>
        <a:xfrm>
          <a:off x="6896779" y="3162454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6896779" y="3162454"/>
        <a:ext cx="1097109" cy="210383"/>
      </dsp:txXfrm>
    </dsp:sp>
    <dsp:sp modelId="{DB60ED92-ECDF-45B5-B409-816A2D597B7E}">
      <dsp:nvSpPr>
        <dsp:cNvPr id="0" name=""/>
        <dsp:cNvSpPr/>
      </dsp:nvSpPr>
      <dsp:spPr>
        <a:xfrm>
          <a:off x="5017529" y="3667374"/>
          <a:ext cx="1219010" cy="631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Business Co-ordinator</a:t>
          </a:r>
        </a:p>
      </dsp:txBody>
      <dsp:txXfrm>
        <a:off x="5017529" y="3667374"/>
        <a:ext cx="1219010" cy="631149"/>
      </dsp:txXfrm>
    </dsp:sp>
    <dsp:sp modelId="{93DBD160-C0A9-4712-858E-1918AF37A5B7}">
      <dsp:nvSpPr>
        <dsp:cNvPr id="0" name=""/>
        <dsp:cNvSpPr/>
      </dsp:nvSpPr>
      <dsp:spPr>
        <a:xfrm>
          <a:off x="5261331" y="4158268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261331" y="4158268"/>
        <a:ext cx="1097109" cy="210383"/>
      </dsp:txXfrm>
    </dsp:sp>
    <dsp:sp modelId="{29011C13-1FE8-4AC7-8B26-006B5EDE814D}">
      <dsp:nvSpPr>
        <dsp:cNvPr id="0" name=""/>
        <dsp:cNvSpPr/>
      </dsp:nvSpPr>
      <dsp:spPr>
        <a:xfrm>
          <a:off x="6652977" y="3667374"/>
          <a:ext cx="1219010" cy="631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Partnerships Officer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6652977" y="3667374"/>
        <a:ext cx="1219010" cy="631149"/>
      </dsp:txXfrm>
    </dsp:sp>
    <dsp:sp modelId="{C15BA467-154E-4B7C-86ED-63C28EC6240B}">
      <dsp:nvSpPr>
        <dsp:cNvPr id="0" name=""/>
        <dsp:cNvSpPr/>
      </dsp:nvSpPr>
      <dsp:spPr>
        <a:xfrm>
          <a:off x="6896779" y="4158268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6896779" y="4158268"/>
        <a:ext cx="1097109" cy="210383"/>
      </dsp:txXfrm>
    </dsp:sp>
    <dsp:sp modelId="{04CF924B-1167-4D73-B298-FA1AC9FF9C11}">
      <dsp:nvSpPr>
        <dsp:cNvPr id="0" name=""/>
        <dsp:cNvSpPr/>
      </dsp:nvSpPr>
      <dsp:spPr>
        <a:xfrm>
          <a:off x="8288425" y="3667374"/>
          <a:ext cx="1219010" cy="631149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Business Development Manager</a:t>
          </a:r>
        </a:p>
      </dsp:txBody>
      <dsp:txXfrm>
        <a:off x="8288425" y="3667374"/>
        <a:ext cx="1219010" cy="631149"/>
      </dsp:txXfrm>
    </dsp:sp>
    <dsp:sp modelId="{23150779-FD24-44EC-842F-4B41EEE9A313}">
      <dsp:nvSpPr>
        <dsp:cNvPr id="0" name=""/>
        <dsp:cNvSpPr/>
      </dsp:nvSpPr>
      <dsp:spPr>
        <a:xfrm>
          <a:off x="8532227" y="4158268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8532227" y="4158268"/>
        <a:ext cx="1097109" cy="210383"/>
      </dsp:txXfrm>
    </dsp:sp>
    <dsp:sp modelId="{866D04A2-9E83-469E-9FC3-2B252981F7BE}">
      <dsp:nvSpPr>
        <dsp:cNvPr id="0" name=""/>
        <dsp:cNvSpPr/>
      </dsp:nvSpPr>
      <dsp:spPr>
        <a:xfrm>
          <a:off x="8288425" y="2671560"/>
          <a:ext cx="1219010" cy="631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Head of Finance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8288425" y="2671560"/>
        <a:ext cx="1219010" cy="631149"/>
      </dsp:txXfrm>
    </dsp:sp>
    <dsp:sp modelId="{FC60EF0A-90D4-4B76-9D8B-4B4B3C11A9C5}">
      <dsp:nvSpPr>
        <dsp:cNvPr id="0" name=""/>
        <dsp:cNvSpPr/>
      </dsp:nvSpPr>
      <dsp:spPr>
        <a:xfrm>
          <a:off x="8532227" y="3162454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8532227" y="3162454"/>
        <a:ext cx="1097109" cy="210383"/>
      </dsp:txXfrm>
    </dsp:sp>
    <dsp:sp modelId="{E14F82F5-BAFD-47F7-89D2-8D6CD6DEDCF3}">
      <dsp:nvSpPr>
        <dsp:cNvPr id="0" name=""/>
        <dsp:cNvSpPr/>
      </dsp:nvSpPr>
      <dsp:spPr>
        <a:xfrm>
          <a:off x="9923873" y="2671560"/>
          <a:ext cx="1219010" cy="6311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Head of People &amp; Culture</a:t>
          </a: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9923873" y="2671560"/>
        <a:ext cx="1219010" cy="631149"/>
      </dsp:txXfrm>
    </dsp:sp>
    <dsp:sp modelId="{D079C79C-50BB-426E-900B-5F67F929FB07}">
      <dsp:nvSpPr>
        <dsp:cNvPr id="0" name=""/>
        <dsp:cNvSpPr/>
      </dsp:nvSpPr>
      <dsp:spPr>
        <a:xfrm>
          <a:off x="10167676" y="3162454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0167676" y="3162454"/>
        <a:ext cx="1097109" cy="210383"/>
      </dsp:txXfrm>
    </dsp:sp>
    <dsp:sp modelId="{02A59F58-7EFD-41C9-AD74-E087AE64D689}">
      <dsp:nvSpPr>
        <dsp:cNvPr id="0" name=""/>
        <dsp:cNvSpPr/>
      </dsp:nvSpPr>
      <dsp:spPr>
        <a:xfrm>
          <a:off x="9923873" y="3667374"/>
          <a:ext cx="1219010" cy="631149"/>
        </a:xfrm>
        <a:prstGeom prst="rect">
          <a:avLst/>
        </a:prstGeom>
        <a:solidFill>
          <a:schemeClr val="accent1"/>
        </a:solidFill>
        <a:ln w="57150" cap="flat" cmpd="sng" algn="ctr">
          <a:noFill/>
          <a:prstDash val="lgDashDot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906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Exec PA/Project Support</a:t>
          </a:r>
        </a:p>
      </dsp:txBody>
      <dsp:txXfrm>
        <a:off x="9923873" y="3667374"/>
        <a:ext cx="1219010" cy="631149"/>
      </dsp:txXfrm>
    </dsp:sp>
    <dsp:sp modelId="{41DB03A6-302C-42D3-BDC6-8D460286DF7C}">
      <dsp:nvSpPr>
        <dsp:cNvPr id="0" name=""/>
        <dsp:cNvSpPr/>
      </dsp:nvSpPr>
      <dsp:spPr>
        <a:xfrm>
          <a:off x="10178153" y="4126829"/>
          <a:ext cx="1097109" cy="2103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0178153" y="4126829"/>
        <a:ext cx="1097109" cy="2103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3E033-4D6A-4E1B-A873-A904CB7599AE}">
      <dsp:nvSpPr>
        <dsp:cNvPr id="0" name=""/>
        <dsp:cNvSpPr/>
      </dsp:nvSpPr>
      <dsp:spPr>
        <a:xfrm>
          <a:off x="9557721" y="3066784"/>
          <a:ext cx="955627" cy="42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058"/>
              </a:lnTo>
              <a:lnTo>
                <a:pt x="955627" y="254058"/>
              </a:lnTo>
              <a:lnTo>
                <a:pt x="955627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59B6F-0CCF-4400-BFB9-4AE758EA4404}">
      <dsp:nvSpPr>
        <dsp:cNvPr id="0" name=""/>
        <dsp:cNvSpPr/>
      </dsp:nvSpPr>
      <dsp:spPr>
        <a:xfrm>
          <a:off x="8602093" y="3066784"/>
          <a:ext cx="955627" cy="426162"/>
        </a:xfrm>
        <a:custGeom>
          <a:avLst/>
          <a:gdLst/>
          <a:ahLst/>
          <a:cxnLst/>
          <a:rect l="0" t="0" r="0" b="0"/>
          <a:pathLst>
            <a:path>
              <a:moveTo>
                <a:pt x="955627" y="0"/>
              </a:moveTo>
              <a:lnTo>
                <a:pt x="955627" y="254058"/>
              </a:lnTo>
              <a:lnTo>
                <a:pt x="0" y="254058"/>
              </a:lnTo>
              <a:lnTo>
                <a:pt x="0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3C3E25-CB0B-422B-85E6-90B532572A42}">
      <dsp:nvSpPr>
        <dsp:cNvPr id="0" name=""/>
        <dsp:cNvSpPr/>
      </dsp:nvSpPr>
      <dsp:spPr>
        <a:xfrm>
          <a:off x="5735210" y="1903033"/>
          <a:ext cx="3822510" cy="42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058"/>
              </a:lnTo>
              <a:lnTo>
                <a:pt x="3822510" y="254058"/>
              </a:lnTo>
              <a:lnTo>
                <a:pt x="3822510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03FFDC-5823-4DAB-8E8E-146EDA261BE8}">
      <dsp:nvSpPr>
        <dsp:cNvPr id="0" name=""/>
        <dsp:cNvSpPr/>
      </dsp:nvSpPr>
      <dsp:spPr>
        <a:xfrm>
          <a:off x="6645118" y="3066784"/>
          <a:ext cx="91440" cy="426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B2475-AA79-4EEE-A4FE-22DB1E57DF99}">
      <dsp:nvSpPr>
        <dsp:cNvPr id="0" name=""/>
        <dsp:cNvSpPr/>
      </dsp:nvSpPr>
      <dsp:spPr>
        <a:xfrm>
          <a:off x="5735210" y="1903033"/>
          <a:ext cx="955627" cy="42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058"/>
              </a:lnTo>
              <a:lnTo>
                <a:pt x="955627" y="254058"/>
              </a:lnTo>
              <a:lnTo>
                <a:pt x="955627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581144-A29E-4F08-8E8B-3DB3BECFE54C}">
      <dsp:nvSpPr>
        <dsp:cNvPr id="0" name=""/>
        <dsp:cNvSpPr/>
      </dsp:nvSpPr>
      <dsp:spPr>
        <a:xfrm>
          <a:off x="4779582" y="4230535"/>
          <a:ext cx="955627" cy="42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058"/>
              </a:lnTo>
              <a:lnTo>
                <a:pt x="955627" y="254058"/>
              </a:lnTo>
              <a:lnTo>
                <a:pt x="955627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0A1C43-3650-4151-AC60-C4B7E0236934}">
      <dsp:nvSpPr>
        <dsp:cNvPr id="0" name=""/>
        <dsp:cNvSpPr/>
      </dsp:nvSpPr>
      <dsp:spPr>
        <a:xfrm>
          <a:off x="3823955" y="4230535"/>
          <a:ext cx="955627" cy="426162"/>
        </a:xfrm>
        <a:custGeom>
          <a:avLst/>
          <a:gdLst/>
          <a:ahLst/>
          <a:cxnLst/>
          <a:rect l="0" t="0" r="0" b="0"/>
          <a:pathLst>
            <a:path>
              <a:moveTo>
                <a:pt x="955627" y="0"/>
              </a:moveTo>
              <a:lnTo>
                <a:pt x="955627" y="254058"/>
              </a:lnTo>
              <a:lnTo>
                <a:pt x="0" y="254058"/>
              </a:lnTo>
              <a:lnTo>
                <a:pt x="0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7DB6A2-8095-4FC9-B4F9-361EEA9FDA7A}">
      <dsp:nvSpPr>
        <dsp:cNvPr id="0" name=""/>
        <dsp:cNvSpPr/>
      </dsp:nvSpPr>
      <dsp:spPr>
        <a:xfrm>
          <a:off x="4733862" y="3066784"/>
          <a:ext cx="91440" cy="426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095C3A-8203-4A9D-8630-F9BEFA1FB0DA}">
      <dsp:nvSpPr>
        <dsp:cNvPr id="0" name=""/>
        <dsp:cNvSpPr/>
      </dsp:nvSpPr>
      <dsp:spPr>
        <a:xfrm>
          <a:off x="4779582" y="1903033"/>
          <a:ext cx="955627" cy="426162"/>
        </a:xfrm>
        <a:custGeom>
          <a:avLst/>
          <a:gdLst/>
          <a:ahLst/>
          <a:cxnLst/>
          <a:rect l="0" t="0" r="0" b="0"/>
          <a:pathLst>
            <a:path>
              <a:moveTo>
                <a:pt x="955627" y="0"/>
              </a:moveTo>
              <a:lnTo>
                <a:pt x="955627" y="254058"/>
              </a:lnTo>
              <a:lnTo>
                <a:pt x="0" y="254058"/>
              </a:lnTo>
              <a:lnTo>
                <a:pt x="0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B2A3A4-883A-4B1A-83CA-EBE4B558287F}">
      <dsp:nvSpPr>
        <dsp:cNvPr id="0" name=""/>
        <dsp:cNvSpPr/>
      </dsp:nvSpPr>
      <dsp:spPr>
        <a:xfrm>
          <a:off x="1912700" y="3066784"/>
          <a:ext cx="955627" cy="426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4058"/>
              </a:lnTo>
              <a:lnTo>
                <a:pt x="955627" y="254058"/>
              </a:lnTo>
              <a:lnTo>
                <a:pt x="955627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BB8DA5-7B42-49D6-B2F6-AFEE441E2D3C}">
      <dsp:nvSpPr>
        <dsp:cNvPr id="0" name=""/>
        <dsp:cNvSpPr/>
      </dsp:nvSpPr>
      <dsp:spPr>
        <a:xfrm>
          <a:off x="911352" y="4230535"/>
          <a:ext cx="91440" cy="426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11AACC-7A2B-4311-BA78-30FC6F3DFC48}">
      <dsp:nvSpPr>
        <dsp:cNvPr id="0" name=""/>
        <dsp:cNvSpPr/>
      </dsp:nvSpPr>
      <dsp:spPr>
        <a:xfrm>
          <a:off x="957072" y="3066784"/>
          <a:ext cx="955627" cy="426162"/>
        </a:xfrm>
        <a:custGeom>
          <a:avLst/>
          <a:gdLst/>
          <a:ahLst/>
          <a:cxnLst/>
          <a:rect l="0" t="0" r="0" b="0"/>
          <a:pathLst>
            <a:path>
              <a:moveTo>
                <a:pt x="955627" y="0"/>
              </a:moveTo>
              <a:lnTo>
                <a:pt x="955627" y="254058"/>
              </a:lnTo>
              <a:lnTo>
                <a:pt x="0" y="254058"/>
              </a:lnTo>
              <a:lnTo>
                <a:pt x="0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742664-35C6-4DC4-A6B3-C55E58E62ADD}">
      <dsp:nvSpPr>
        <dsp:cNvPr id="0" name=""/>
        <dsp:cNvSpPr/>
      </dsp:nvSpPr>
      <dsp:spPr>
        <a:xfrm>
          <a:off x="1912700" y="1903033"/>
          <a:ext cx="3822510" cy="426162"/>
        </a:xfrm>
        <a:custGeom>
          <a:avLst/>
          <a:gdLst/>
          <a:ahLst/>
          <a:cxnLst/>
          <a:rect l="0" t="0" r="0" b="0"/>
          <a:pathLst>
            <a:path>
              <a:moveTo>
                <a:pt x="3822510" y="0"/>
              </a:moveTo>
              <a:lnTo>
                <a:pt x="3822510" y="254058"/>
              </a:lnTo>
              <a:lnTo>
                <a:pt x="0" y="254058"/>
              </a:lnTo>
              <a:lnTo>
                <a:pt x="0" y="4261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716793-32E8-4C02-82AE-7F18D1FB55D3}">
      <dsp:nvSpPr>
        <dsp:cNvPr id="0" name=""/>
        <dsp:cNvSpPr/>
      </dsp:nvSpPr>
      <dsp:spPr>
        <a:xfrm>
          <a:off x="5689490" y="739282"/>
          <a:ext cx="91440" cy="42616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61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09A386-0D9D-44AD-A6E2-93F4B4435A33}">
      <dsp:nvSpPr>
        <dsp:cNvPr id="0" name=""/>
        <dsp:cNvSpPr/>
      </dsp:nvSpPr>
      <dsp:spPr>
        <a:xfrm>
          <a:off x="5022916" y="1693"/>
          <a:ext cx="1424588" cy="7375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CEO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022916" y="1693"/>
        <a:ext cx="1424588" cy="737588"/>
      </dsp:txXfrm>
    </dsp:sp>
    <dsp:sp modelId="{2B327B31-8091-4998-85B5-F4933D560821}">
      <dsp:nvSpPr>
        <dsp:cNvPr id="0" name=""/>
        <dsp:cNvSpPr/>
      </dsp:nvSpPr>
      <dsp:spPr>
        <a:xfrm>
          <a:off x="5307834" y="575373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307834" y="575373"/>
        <a:ext cx="1282129" cy="245862"/>
      </dsp:txXfrm>
    </dsp:sp>
    <dsp:sp modelId="{30FE0859-3D74-490C-86E5-5EA8EF3AED17}">
      <dsp:nvSpPr>
        <dsp:cNvPr id="0" name=""/>
        <dsp:cNvSpPr/>
      </dsp:nvSpPr>
      <dsp:spPr>
        <a:xfrm>
          <a:off x="5022916" y="1165444"/>
          <a:ext cx="1424588" cy="7375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Chief Data Officer</a:t>
          </a: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022916" y="1165444"/>
        <a:ext cx="1424588" cy="737588"/>
      </dsp:txXfrm>
    </dsp:sp>
    <dsp:sp modelId="{56D103A6-5CB5-457C-B9A7-A60B67314667}">
      <dsp:nvSpPr>
        <dsp:cNvPr id="0" name=""/>
        <dsp:cNvSpPr/>
      </dsp:nvSpPr>
      <dsp:spPr>
        <a:xfrm>
          <a:off x="5307834" y="1739124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307834" y="1739124"/>
        <a:ext cx="1282129" cy="245862"/>
      </dsp:txXfrm>
    </dsp:sp>
    <dsp:sp modelId="{518B7601-90DF-4EAB-93F1-04FDE744ADE3}">
      <dsp:nvSpPr>
        <dsp:cNvPr id="0" name=""/>
        <dsp:cNvSpPr/>
      </dsp:nvSpPr>
      <dsp:spPr>
        <a:xfrm>
          <a:off x="1200405" y="2329195"/>
          <a:ext cx="1424588" cy="737588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accent5">
              <a:lumMod val="75000"/>
            </a:schemeClr>
          </a:solidFill>
          <a:prstDash val="sys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Portfolio Manager</a:t>
          </a: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200405" y="2329195"/>
        <a:ext cx="1424588" cy="737588"/>
      </dsp:txXfrm>
    </dsp:sp>
    <dsp:sp modelId="{18D01AB1-14EB-4F88-985C-D392F74BEB06}">
      <dsp:nvSpPr>
        <dsp:cNvPr id="0" name=""/>
        <dsp:cNvSpPr/>
      </dsp:nvSpPr>
      <dsp:spPr>
        <a:xfrm>
          <a:off x="1485323" y="2902875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485323" y="2902875"/>
        <a:ext cx="1282129" cy="245862"/>
      </dsp:txXfrm>
    </dsp:sp>
    <dsp:sp modelId="{B13BEF19-D5C2-4248-8E43-256318BC7548}">
      <dsp:nvSpPr>
        <dsp:cNvPr id="0" name=""/>
        <dsp:cNvSpPr/>
      </dsp:nvSpPr>
      <dsp:spPr>
        <a:xfrm>
          <a:off x="244778" y="3492946"/>
          <a:ext cx="1424588" cy="737588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Project Manager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44778" y="3492946"/>
        <a:ext cx="1424588" cy="737588"/>
      </dsp:txXfrm>
    </dsp:sp>
    <dsp:sp modelId="{137754B1-A715-4FAD-98DE-B55B59C5702A}">
      <dsp:nvSpPr>
        <dsp:cNvPr id="0" name=""/>
        <dsp:cNvSpPr/>
      </dsp:nvSpPr>
      <dsp:spPr>
        <a:xfrm>
          <a:off x="529696" y="4066626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29696" y="4066626"/>
        <a:ext cx="1282129" cy="245862"/>
      </dsp:txXfrm>
    </dsp:sp>
    <dsp:sp modelId="{5B1CA34B-6526-41D9-97B8-23C17E5FCFF4}">
      <dsp:nvSpPr>
        <dsp:cNvPr id="0" name=""/>
        <dsp:cNvSpPr/>
      </dsp:nvSpPr>
      <dsp:spPr>
        <a:xfrm>
          <a:off x="244778" y="4656697"/>
          <a:ext cx="1424588" cy="737588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Project Officer</a:t>
          </a: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44778" y="4656697"/>
        <a:ext cx="1424588" cy="737588"/>
      </dsp:txXfrm>
    </dsp:sp>
    <dsp:sp modelId="{4750BDC4-0511-48DE-9C1C-C3DFCD1B948B}">
      <dsp:nvSpPr>
        <dsp:cNvPr id="0" name=""/>
        <dsp:cNvSpPr/>
      </dsp:nvSpPr>
      <dsp:spPr>
        <a:xfrm>
          <a:off x="529696" y="5230377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29696" y="5230377"/>
        <a:ext cx="1282129" cy="245862"/>
      </dsp:txXfrm>
    </dsp:sp>
    <dsp:sp modelId="{2DDC893A-C5F9-4358-9F0A-9D93D8032DF0}">
      <dsp:nvSpPr>
        <dsp:cNvPr id="0" name=""/>
        <dsp:cNvSpPr/>
      </dsp:nvSpPr>
      <dsp:spPr>
        <a:xfrm>
          <a:off x="2156033" y="3492946"/>
          <a:ext cx="1424588" cy="737588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Project Manager (ADR)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156033" y="3492946"/>
        <a:ext cx="1424588" cy="737588"/>
      </dsp:txXfrm>
    </dsp:sp>
    <dsp:sp modelId="{CE434E75-B6A1-4B57-8EE7-2C3C267B8BB1}">
      <dsp:nvSpPr>
        <dsp:cNvPr id="0" name=""/>
        <dsp:cNvSpPr/>
      </dsp:nvSpPr>
      <dsp:spPr>
        <a:xfrm>
          <a:off x="2440951" y="4066626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440951" y="4066626"/>
        <a:ext cx="1282129" cy="245862"/>
      </dsp:txXfrm>
    </dsp:sp>
    <dsp:sp modelId="{EC79EF52-7547-468F-A037-B5E06CBAB643}">
      <dsp:nvSpPr>
        <dsp:cNvPr id="0" name=""/>
        <dsp:cNvSpPr/>
      </dsp:nvSpPr>
      <dsp:spPr>
        <a:xfrm>
          <a:off x="4067288" y="2329195"/>
          <a:ext cx="1424588" cy="737588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Operations Lead (ADR)</a:t>
          </a: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4067288" y="2329195"/>
        <a:ext cx="1424588" cy="737588"/>
      </dsp:txXfrm>
    </dsp:sp>
    <dsp:sp modelId="{A701D76A-E61F-4AAF-A2C4-6324B229360C}">
      <dsp:nvSpPr>
        <dsp:cNvPr id="0" name=""/>
        <dsp:cNvSpPr/>
      </dsp:nvSpPr>
      <dsp:spPr>
        <a:xfrm>
          <a:off x="4352206" y="2902875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4352206" y="2902875"/>
        <a:ext cx="1282129" cy="245862"/>
      </dsp:txXfrm>
    </dsp:sp>
    <dsp:sp modelId="{282EB374-149C-4695-BC3D-0207D393A32D}">
      <dsp:nvSpPr>
        <dsp:cNvPr id="0" name=""/>
        <dsp:cNvSpPr/>
      </dsp:nvSpPr>
      <dsp:spPr>
        <a:xfrm>
          <a:off x="4067288" y="3492946"/>
          <a:ext cx="1424588" cy="737588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Senior Data </a:t>
          </a: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Analyst (</a:t>
          </a: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ADR)</a:t>
          </a: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4067288" y="3492946"/>
        <a:ext cx="1424588" cy="737588"/>
      </dsp:txXfrm>
    </dsp:sp>
    <dsp:sp modelId="{AA581CD1-10B0-419E-83B1-F7CC131694C5}">
      <dsp:nvSpPr>
        <dsp:cNvPr id="0" name=""/>
        <dsp:cNvSpPr/>
      </dsp:nvSpPr>
      <dsp:spPr>
        <a:xfrm>
          <a:off x="4352206" y="4066626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4352206" y="4066626"/>
        <a:ext cx="1282129" cy="245862"/>
      </dsp:txXfrm>
    </dsp:sp>
    <dsp:sp modelId="{93A570BE-D678-468D-8C7F-9B8633016EA5}">
      <dsp:nvSpPr>
        <dsp:cNvPr id="0" name=""/>
        <dsp:cNvSpPr/>
      </dsp:nvSpPr>
      <dsp:spPr>
        <a:xfrm>
          <a:off x="3111661" y="4656697"/>
          <a:ext cx="1424588" cy="737588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Analyst (ADR)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111661" y="4656697"/>
        <a:ext cx="1424588" cy="737588"/>
      </dsp:txXfrm>
    </dsp:sp>
    <dsp:sp modelId="{8DCBD3D3-3626-465C-A7B4-628BF3138E77}">
      <dsp:nvSpPr>
        <dsp:cNvPr id="0" name=""/>
        <dsp:cNvSpPr/>
      </dsp:nvSpPr>
      <dsp:spPr>
        <a:xfrm>
          <a:off x="3396578" y="5230377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396578" y="5230377"/>
        <a:ext cx="1282129" cy="245862"/>
      </dsp:txXfrm>
    </dsp:sp>
    <dsp:sp modelId="{5E7EBAAB-799C-4ADD-A4E0-6DD5501B0E24}">
      <dsp:nvSpPr>
        <dsp:cNvPr id="0" name=""/>
        <dsp:cNvSpPr/>
      </dsp:nvSpPr>
      <dsp:spPr>
        <a:xfrm>
          <a:off x="5022916" y="4656697"/>
          <a:ext cx="1424588" cy="7375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Analyst (ADR)</a:t>
          </a:r>
        </a:p>
      </dsp:txBody>
      <dsp:txXfrm>
        <a:off x="5022916" y="4656697"/>
        <a:ext cx="1424588" cy="737588"/>
      </dsp:txXfrm>
    </dsp:sp>
    <dsp:sp modelId="{CB19F451-4594-46B0-A3DC-EAEF15C9C130}">
      <dsp:nvSpPr>
        <dsp:cNvPr id="0" name=""/>
        <dsp:cNvSpPr/>
      </dsp:nvSpPr>
      <dsp:spPr>
        <a:xfrm>
          <a:off x="5307834" y="5230377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307834" y="5230377"/>
        <a:ext cx="1282129" cy="245862"/>
      </dsp:txXfrm>
    </dsp:sp>
    <dsp:sp modelId="{78E2028D-E290-4BD8-9958-FF93FF5AAE79}">
      <dsp:nvSpPr>
        <dsp:cNvPr id="0" name=""/>
        <dsp:cNvSpPr/>
      </dsp:nvSpPr>
      <dsp:spPr>
        <a:xfrm>
          <a:off x="5978544" y="2329195"/>
          <a:ext cx="1424588" cy="7375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Sourcing Lead</a:t>
          </a: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978544" y="2329195"/>
        <a:ext cx="1424588" cy="737588"/>
      </dsp:txXfrm>
    </dsp:sp>
    <dsp:sp modelId="{6A58E266-47B8-48E0-BC3E-7E98D0F21D64}">
      <dsp:nvSpPr>
        <dsp:cNvPr id="0" name=""/>
        <dsp:cNvSpPr/>
      </dsp:nvSpPr>
      <dsp:spPr>
        <a:xfrm>
          <a:off x="6263461" y="2902875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6263461" y="2902875"/>
        <a:ext cx="1282129" cy="245862"/>
      </dsp:txXfrm>
    </dsp:sp>
    <dsp:sp modelId="{BF925349-05D2-45EA-B8E0-1DBD7B38CB8A}">
      <dsp:nvSpPr>
        <dsp:cNvPr id="0" name=""/>
        <dsp:cNvSpPr/>
      </dsp:nvSpPr>
      <dsp:spPr>
        <a:xfrm>
          <a:off x="5978544" y="3492946"/>
          <a:ext cx="1424588" cy="737588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Engineer</a:t>
          </a:r>
          <a:endParaRPr lang="en-GB" sz="12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978544" y="3492946"/>
        <a:ext cx="1424588" cy="737588"/>
      </dsp:txXfrm>
    </dsp:sp>
    <dsp:sp modelId="{F56E8E1E-54BA-4962-9FBD-1D5A952629C4}">
      <dsp:nvSpPr>
        <dsp:cNvPr id="0" name=""/>
        <dsp:cNvSpPr/>
      </dsp:nvSpPr>
      <dsp:spPr>
        <a:xfrm>
          <a:off x="6263461" y="4066626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6263461" y="4066626"/>
        <a:ext cx="1282129" cy="245862"/>
      </dsp:txXfrm>
    </dsp:sp>
    <dsp:sp modelId="{C71AC202-4949-4F96-878F-483B784C9488}">
      <dsp:nvSpPr>
        <dsp:cNvPr id="0" name=""/>
        <dsp:cNvSpPr/>
      </dsp:nvSpPr>
      <dsp:spPr>
        <a:xfrm>
          <a:off x="8845426" y="2329195"/>
          <a:ext cx="1424588" cy="737588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Sourcing Lead</a:t>
          </a:r>
        </a:p>
      </dsp:txBody>
      <dsp:txXfrm>
        <a:off x="8845426" y="2329195"/>
        <a:ext cx="1424588" cy="737588"/>
      </dsp:txXfrm>
    </dsp:sp>
    <dsp:sp modelId="{5D1028AF-3E3F-48AF-BF58-DE875D2F637E}">
      <dsp:nvSpPr>
        <dsp:cNvPr id="0" name=""/>
        <dsp:cNvSpPr/>
      </dsp:nvSpPr>
      <dsp:spPr>
        <a:xfrm>
          <a:off x="9130344" y="2902875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marL="0" lvl="0" indent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9130344" y="2902875"/>
        <a:ext cx="1282129" cy="245862"/>
      </dsp:txXfrm>
    </dsp:sp>
    <dsp:sp modelId="{13E68C1D-A8A8-4136-8716-FAC69E1847CE}">
      <dsp:nvSpPr>
        <dsp:cNvPr id="0" name=""/>
        <dsp:cNvSpPr/>
      </dsp:nvSpPr>
      <dsp:spPr>
        <a:xfrm>
          <a:off x="7889799" y="3492946"/>
          <a:ext cx="1424588" cy="737588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10408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Data Sourcing Manager</a:t>
          </a:r>
        </a:p>
      </dsp:txBody>
      <dsp:txXfrm>
        <a:off x="7889799" y="3492946"/>
        <a:ext cx="1424588" cy="737588"/>
      </dsp:txXfrm>
    </dsp:sp>
    <dsp:sp modelId="{4EFBDD82-109C-4C48-A314-0002AA3B61AB}">
      <dsp:nvSpPr>
        <dsp:cNvPr id="0" name=""/>
        <dsp:cNvSpPr/>
      </dsp:nvSpPr>
      <dsp:spPr>
        <a:xfrm>
          <a:off x="8174716" y="4066626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marL="0" lvl="0" indent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8174716" y="4066626"/>
        <a:ext cx="1282129" cy="245862"/>
      </dsp:txXfrm>
    </dsp:sp>
    <dsp:sp modelId="{3EC3835B-E99C-48EE-85DA-4722431DC313}">
      <dsp:nvSpPr>
        <dsp:cNvPr id="0" name=""/>
        <dsp:cNvSpPr/>
      </dsp:nvSpPr>
      <dsp:spPr>
        <a:xfrm>
          <a:off x="9801054" y="3492946"/>
          <a:ext cx="1424588" cy="7375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10408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Scottish Safe Haven Network Manager</a:t>
          </a:r>
        </a:p>
      </dsp:txBody>
      <dsp:txXfrm>
        <a:off x="9801054" y="3492946"/>
        <a:ext cx="1424588" cy="737588"/>
      </dsp:txXfrm>
    </dsp:sp>
    <dsp:sp modelId="{F554F2F4-31A7-424A-8624-7ABF358CBFEB}">
      <dsp:nvSpPr>
        <dsp:cNvPr id="0" name=""/>
        <dsp:cNvSpPr/>
      </dsp:nvSpPr>
      <dsp:spPr>
        <a:xfrm>
          <a:off x="10085972" y="4066626"/>
          <a:ext cx="1282129" cy="2458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10085972" y="4066626"/>
        <a:ext cx="1282129" cy="2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Roboto" panose="02000000000000000000" pitchFamily="2" charset="0"/>
              </a:defRPr>
            </a:lvl1pPr>
          </a:lstStyle>
          <a:p>
            <a:fld id="{72CD2FBE-8205-A34F-A533-6976F404A200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Roboto" panose="02000000000000000000" pitchFamily="2" charset="0"/>
              </a:defRPr>
            </a:lvl1pPr>
          </a:lstStyle>
          <a:p>
            <a:fld id="{4E372CAA-7344-E54E-8BBA-5C19732A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085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372CAA-7344-E54E-8BBA-5C19732A688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01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1.emf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u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C17C4A9-66DF-70B8-B44F-ACBEB284FC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53553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Content guide (1 of 4)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511F59-3EA2-93AA-775B-A912495D86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069CB10-2E89-9768-EC6A-C44957FDC71D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DELETE AFTER USE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346986-D7D3-0051-CB01-C24209E4788E}"/>
              </a:ext>
            </a:extLst>
          </p:cNvPr>
          <p:cNvSpPr txBox="1"/>
          <p:nvPr userDrawn="1"/>
        </p:nvSpPr>
        <p:spPr>
          <a:xfrm>
            <a:off x="539999" y="1260000"/>
            <a:ext cx="5332295" cy="4873531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/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en-GB" sz="2400" b="1"/>
              <a:t>Fonts</a:t>
            </a:r>
          </a:p>
          <a:p>
            <a:pPr marL="216000" lvl="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Use only the brand fonts:</a:t>
            </a:r>
          </a:p>
          <a:p>
            <a:pPr marL="673200" lvl="1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Roboto Serif Medium (main headings)</a:t>
            </a:r>
          </a:p>
          <a:p>
            <a:pPr marL="673200" lvl="1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Roboto Regular or Bold (smaller headings and body)</a:t>
            </a:r>
          </a:p>
          <a:p>
            <a:pPr marL="216000" lvl="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For presentations, use a font size of 24pt for text wherever possible. If necessary, the minimum font size should be 20pt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76E9F2-9B1E-8CAE-A94A-3C4AC5AA511E}"/>
              </a:ext>
            </a:extLst>
          </p:cNvPr>
          <p:cNvSpPr txBox="1"/>
          <p:nvPr userDrawn="1"/>
        </p:nvSpPr>
        <p:spPr>
          <a:xfrm>
            <a:off x="7411098" y="1255531"/>
            <a:ext cx="3121725" cy="386672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lIns="360000" tIns="360000" rIns="360000" bIns="360000" numCol="1" spcCol="180000" rtlCol="0">
            <a:noAutofit/>
          </a:bodyPr>
          <a:lstStyle/>
          <a:p>
            <a:pPr marL="0" lvl="0" indent="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4400" b="0" i="0">
                <a:solidFill>
                  <a:schemeClr val="tx1"/>
                </a:solidFill>
                <a:latin typeface="Roboto Serif 20pt" pitchFamily="2" charset="77"/>
                <a:cs typeface="Roboto Serif 20pt" pitchFamily="2" charset="77"/>
              </a:rPr>
              <a:t>Heading</a:t>
            </a:r>
          </a:p>
          <a:p>
            <a:pPr marL="0" lvl="0" indent="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32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Subheading</a:t>
            </a:r>
          </a:p>
          <a:p>
            <a:pPr marL="0" lvl="0" indent="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2400" b="0">
                <a:solidFill>
                  <a:schemeClr val="tx1"/>
                </a:solidFill>
              </a:rPr>
              <a:t>Main content</a:t>
            </a:r>
            <a:endParaRPr lang="en-GB" sz="16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216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u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C17C4A9-66DF-70B8-B44F-ACBEB284FC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53553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Content guide (2 of 4)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511F59-3EA2-93AA-775B-A912495D86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069CB10-2E89-9768-EC6A-C44957FDC71D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DELETE AFTER USE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6EC196-6255-E606-4B2A-A730E4F50E9A}"/>
              </a:ext>
            </a:extLst>
          </p:cNvPr>
          <p:cNvSpPr txBox="1"/>
          <p:nvPr userDrawn="1"/>
        </p:nvSpPr>
        <p:spPr>
          <a:xfrm>
            <a:off x="539999" y="1726134"/>
            <a:ext cx="8640000" cy="3332427"/>
          </a:xfrm>
          <a:prstGeom prst="rect">
            <a:avLst/>
          </a:prstGeom>
          <a:noFill/>
        </p:spPr>
        <p:txBody>
          <a:bodyPr wrap="square" numCol="2" spcCol="360000" rtlCol="0">
            <a:noAutofit/>
          </a:bodyPr>
          <a:lstStyle/>
          <a:p>
            <a:pPr marL="216000" lvl="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Keep text on slides to a minimum. Add detail in slide notes if required.</a:t>
            </a:r>
          </a:p>
          <a:p>
            <a:pPr marL="216000" lvl="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Use bullet points instead of paragraphs.</a:t>
            </a:r>
          </a:p>
          <a:p>
            <a:pPr marL="216000" marR="0" lvl="0" indent="-216000" algn="l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/>
              <a:t>Use clear and concise titles for slides.</a:t>
            </a:r>
          </a:p>
          <a:p>
            <a:pPr marL="216000" lvl="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Maintain a consistency in font types and sizes, and colour scheme throughout.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63DCAC-1FA8-206C-41F7-5F32A3B3636C}"/>
              </a:ext>
            </a:extLst>
          </p:cNvPr>
          <p:cNvSpPr txBox="1"/>
          <p:nvPr userDrawn="1"/>
        </p:nvSpPr>
        <p:spPr>
          <a:xfrm>
            <a:off x="539999" y="1264469"/>
            <a:ext cx="9992824" cy="461665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en-GB" sz="2400" b="1"/>
              <a:t>Readability and Legibility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24162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u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C17C4A9-66DF-70B8-B44F-ACBEB284FC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53553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Content guide (3 of 4)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511F59-3EA2-93AA-775B-A912495D86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069CB10-2E89-9768-EC6A-C44957FDC71D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DELETE AFTER USE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346986-D7D3-0051-CB01-C24209E4788E}"/>
              </a:ext>
            </a:extLst>
          </p:cNvPr>
          <p:cNvSpPr txBox="1"/>
          <p:nvPr userDrawn="1"/>
        </p:nvSpPr>
        <p:spPr>
          <a:xfrm>
            <a:off x="539999" y="2766121"/>
            <a:ext cx="3075656" cy="3367410"/>
          </a:xfrm>
          <a:prstGeom prst="rect">
            <a:avLst/>
          </a:prstGeom>
          <a:noFill/>
        </p:spPr>
        <p:txBody>
          <a:bodyPr wrap="square" numCol="1" spcCol="360000" rtlCol="0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600" b="1"/>
              <a:t>Alt Text</a:t>
            </a:r>
          </a:p>
          <a:p>
            <a:pPr marL="216000" lvl="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Right-click the image and select "View Alt Text."</a:t>
            </a:r>
          </a:p>
          <a:p>
            <a:pPr marL="216000" lvl="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Add descriptive alt text that conveys the intention of its use for those using screen readers. See the next slide for alt text examples.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96035D-33F1-A205-9D4C-F9E702A27FBE}"/>
              </a:ext>
            </a:extLst>
          </p:cNvPr>
          <p:cNvSpPr txBox="1"/>
          <p:nvPr userDrawn="1"/>
        </p:nvSpPr>
        <p:spPr>
          <a:xfrm>
            <a:off x="540000" y="1260000"/>
            <a:ext cx="64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en-GB" sz="2400" b="1"/>
              <a:t>Accessibility</a:t>
            </a:r>
            <a:endParaRPr lang="en-GB" sz="1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FA55F7-049C-AB63-B651-93805A454871}"/>
              </a:ext>
            </a:extLst>
          </p:cNvPr>
          <p:cNvSpPr txBox="1"/>
          <p:nvPr userDrawn="1"/>
        </p:nvSpPr>
        <p:spPr>
          <a:xfrm>
            <a:off x="539998" y="1725925"/>
            <a:ext cx="6480000" cy="888448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marL="0" lvl="0" indent="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600"/>
              <a:t>Use the “Review &gt; Check Accessibility” feature to ensure that your presentation is accessible and make any necessary corrections before using or sharing it.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A40C51-3BC1-413C-6CC9-3D3F7880672B}"/>
              </a:ext>
            </a:extLst>
          </p:cNvPr>
          <p:cNvSpPr txBox="1"/>
          <p:nvPr userDrawn="1"/>
        </p:nvSpPr>
        <p:spPr>
          <a:xfrm>
            <a:off x="3969544" y="2766121"/>
            <a:ext cx="3075656" cy="3367410"/>
          </a:xfrm>
          <a:prstGeom prst="rect">
            <a:avLst/>
          </a:prstGeom>
          <a:noFill/>
        </p:spPr>
        <p:txBody>
          <a:bodyPr wrap="square" numCol="1" spcCol="360000" rtlCol="0">
            <a:noAutofit/>
          </a:bodyPr>
          <a:lstStyle/>
          <a:p>
            <a:pPr marL="0" lvl="0" indent="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600" b="1"/>
              <a:t>Reading Order</a:t>
            </a:r>
          </a:p>
          <a:p>
            <a:pPr marL="216000" lvl="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View a slide's reading order using "Arrange &gt; Reorder Objects." Ensure that the layers (right to left) match the order in which the information should be read. Drag them into a new order if they do not.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0DD8A9-42A0-BA6C-7E09-10350D045A36}"/>
              </a:ext>
            </a:extLst>
          </p:cNvPr>
          <p:cNvSpPr txBox="1"/>
          <p:nvPr userDrawn="1"/>
        </p:nvSpPr>
        <p:spPr>
          <a:xfrm>
            <a:off x="7399090" y="2766121"/>
            <a:ext cx="4252911" cy="3281860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marL="0" lvl="0" indent="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600" b="1"/>
              <a:t>Colour Contrast</a:t>
            </a:r>
          </a:p>
          <a:p>
            <a:pPr marL="216000" lvl="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By default, the slide templates have adequate colour contrast to meet the legally required AA standard. If using other colour combinations, refer to the brand guidelines or the WCAG contrast checker.</a:t>
            </a:r>
          </a:p>
          <a:p>
            <a:pPr marL="216000" lvl="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600"/>
              <a:t>Do not rely on colour alone to indicate or differentiate important information. Use other visual cues, such as bold text or shapes, in addition to colour.</a:t>
            </a:r>
          </a:p>
        </p:txBody>
      </p:sp>
    </p:spTree>
    <p:extLst>
      <p:ext uri="{BB962C8B-B14F-4D97-AF65-F5344CB8AC3E}">
        <p14:creationId xmlns:p14="http://schemas.microsoft.com/office/powerpoint/2010/main" val="3571409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u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C17C4A9-66DF-70B8-B44F-ACBEB284FC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53553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Content guide (4 of 4)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511F59-3EA2-93AA-775B-A912495D86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069CB10-2E89-9768-EC6A-C44957FDC71D}"/>
              </a:ext>
            </a:extLst>
          </p:cNvPr>
          <p:cNvSpPr/>
          <p:nvPr userDrawn="1"/>
        </p:nvSpPr>
        <p:spPr>
          <a:xfrm>
            <a:off x="0" y="6138000"/>
            <a:ext cx="12192000" cy="7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DELETE AFTER USE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96035D-33F1-A205-9D4C-F9E702A27FBE}"/>
              </a:ext>
            </a:extLst>
          </p:cNvPr>
          <p:cNvSpPr txBox="1"/>
          <p:nvPr userDrawn="1"/>
        </p:nvSpPr>
        <p:spPr>
          <a:xfrm>
            <a:off x="540000" y="1260000"/>
            <a:ext cx="64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spcAft>
                <a:spcPts val="600"/>
              </a:spcAft>
            </a:pPr>
            <a:r>
              <a:rPr lang="en-GB" sz="2400" b="1"/>
              <a:t>Alt text examples</a:t>
            </a:r>
            <a:endParaRPr lang="en-GB" sz="16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CEBDCE-7976-CAF8-8564-CBD2746ED640}"/>
              </a:ext>
            </a:extLst>
          </p:cNvPr>
          <p:cNvSpPr txBox="1"/>
          <p:nvPr userDrawn="1"/>
        </p:nvSpPr>
        <p:spPr>
          <a:xfrm>
            <a:off x="3347207" y="1960698"/>
            <a:ext cx="7185615" cy="1351652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marL="0" lvl="0" indent="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600"/>
              <a:t>A co-design workshop</a:t>
            </a:r>
          </a:p>
          <a:p>
            <a:pPr marL="0" lvl="0" indent="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600"/>
              <a:t>A group of 5 people with their backs to us, looking at a white wall that is covered in different coloured post-it notes. They are taking part in an RDS co-design workshop.</a:t>
            </a:r>
          </a:p>
        </p:txBody>
      </p:sp>
      <p:pic>
        <p:nvPicPr>
          <p:cNvPr id="15" name="Picture 14" descr="A group of 5 people with their backs to us, looking at a white wall that is covered in different coloured post-it notes. They are taking part in an RDS co-design workshop.">
            <a:extLst>
              <a:ext uri="{FF2B5EF4-FFF2-40B4-BE49-F238E27FC236}">
                <a16:creationId xmlns:a16="http://schemas.microsoft.com/office/drawing/2014/main" id="{CA25E4A8-3487-E6A6-064F-0459E4BAC0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"/>
          <a:stretch/>
        </p:blipFill>
        <p:spPr bwMode="auto">
          <a:xfrm>
            <a:off x="540000" y="1965134"/>
            <a:ext cx="2161255" cy="1404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phic 15" descr="Badge Tick1 with solid fill">
            <a:extLst>
              <a:ext uri="{FF2B5EF4-FFF2-40B4-BE49-F238E27FC236}">
                <a16:creationId xmlns:a16="http://schemas.microsoft.com/office/drawing/2014/main" id="{3252BEAA-A3A3-37D3-22E1-B3AAB1AC88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1558" y="2380572"/>
            <a:ext cx="457200" cy="457200"/>
          </a:xfrm>
          <a:prstGeom prst="rect">
            <a:avLst/>
          </a:prstGeom>
        </p:spPr>
      </p:pic>
      <p:pic>
        <p:nvPicPr>
          <p:cNvPr id="17" name="Graphic 16" descr="Badge Cross with solid fill">
            <a:extLst>
              <a:ext uri="{FF2B5EF4-FFF2-40B4-BE49-F238E27FC236}">
                <a16:creationId xmlns:a16="http://schemas.microsoft.com/office/drawing/2014/main" id="{2A910813-AA5A-90BC-6226-B2D9DD18EC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81558" y="1905994"/>
            <a:ext cx="457200" cy="457200"/>
          </a:xfrm>
          <a:prstGeom prst="rect">
            <a:avLst/>
          </a:prstGeom>
        </p:spPr>
      </p:pic>
      <p:pic>
        <p:nvPicPr>
          <p:cNvPr id="20" name="Picture 19" descr="A line graph showing the number of people applying for three series of data for the years 2018 to 2021. Series 1 rose sharply in the first year to 458 then dropped to 395 before a small rise in 2021 to 411. Series 2 started at 361, rose to a high of 603 in 2019 before dropping to 232 in 2021. Series 3 has shown a steady increase to a high of 763 in 2021.">
            <a:extLst>
              <a:ext uri="{FF2B5EF4-FFF2-40B4-BE49-F238E27FC236}">
                <a16:creationId xmlns:a16="http://schemas.microsoft.com/office/drawing/2014/main" id="{074459E9-643D-6D44-5667-42CA50E49DB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3807598"/>
            <a:ext cx="2161255" cy="119712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25BAFA4-84BA-8074-B33B-04132D7AA981}"/>
              </a:ext>
            </a:extLst>
          </p:cNvPr>
          <p:cNvSpPr txBox="1"/>
          <p:nvPr userDrawn="1"/>
        </p:nvSpPr>
        <p:spPr>
          <a:xfrm>
            <a:off x="3347207" y="3807598"/>
            <a:ext cx="7185615" cy="1893339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marL="0" lvl="0" indent="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600"/>
              <a:t>A graph called No. per year</a:t>
            </a:r>
          </a:p>
          <a:p>
            <a:pPr marL="0" lvl="0" indent="0">
              <a:lnSpc>
                <a:spcPct val="11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GB" sz="1600"/>
              <a:t>A line graph showing the number of people applying for three series of data for the years 2018 to 2021. Series 1 rose sharply in the first year to 458 then dropped to 395 before a small rise in 2021 to 411. Series 2 started at 361, rose to a high of 603 in 2019 before dropping to 232 in 2021. Series 3 has shown a steady increase to a high of 763 in 2021.</a:t>
            </a:r>
          </a:p>
        </p:txBody>
      </p:sp>
      <p:pic>
        <p:nvPicPr>
          <p:cNvPr id="22" name="Graphic 21" descr="Badge Tick1 with solid fill">
            <a:extLst>
              <a:ext uri="{FF2B5EF4-FFF2-40B4-BE49-F238E27FC236}">
                <a16:creationId xmlns:a16="http://schemas.microsoft.com/office/drawing/2014/main" id="{2B0CB4CE-C9C1-8911-5782-2671C55776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1558" y="4204582"/>
            <a:ext cx="457200" cy="457200"/>
          </a:xfrm>
          <a:prstGeom prst="rect">
            <a:avLst/>
          </a:prstGeom>
        </p:spPr>
      </p:pic>
      <p:pic>
        <p:nvPicPr>
          <p:cNvPr id="23" name="Graphic 22" descr="Badge Cross with solid fill">
            <a:extLst>
              <a:ext uri="{FF2B5EF4-FFF2-40B4-BE49-F238E27FC236}">
                <a16:creationId xmlns:a16="http://schemas.microsoft.com/office/drawing/2014/main" id="{A047E59C-1F7B-79A4-1AA2-848833D340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81558" y="373000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70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9E2F8CEA-3BF4-C087-F39E-5966B6AADE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998" y="1099675"/>
            <a:ext cx="7167601" cy="2837322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06A677E-D48A-9D16-CF8D-52C68F97E4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000" y="720000"/>
            <a:ext cx="3585600" cy="338554"/>
          </a:xfrm>
        </p:spPr>
        <p:txBody>
          <a:bodyPr wrap="square">
            <a:sp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Date of presentation</a:t>
            </a:r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9CFA6959-A3F9-3FF9-1899-4A6BDF864FB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0000" y="6047562"/>
            <a:ext cx="6633116" cy="338554"/>
          </a:xfrm>
        </p:spPr>
        <p:txBody>
          <a:bodyPr wrap="square">
            <a:sp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Name of presenter</a:t>
            </a:r>
            <a:endParaRPr lang="en-US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F2739A68-BC1F-544C-3663-CAC7D97E8F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999" y="4140206"/>
            <a:ext cx="6633117" cy="1700513"/>
          </a:xfrm>
        </p:spPr>
        <p:txBody>
          <a:bodyPr wrap="square">
            <a:no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Subtitle</a:t>
            </a:r>
            <a:endParaRPr lang="en-US"/>
          </a:p>
        </p:txBody>
      </p:sp>
      <p:pic>
        <p:nvPicPr>
          <p:cNvPr id="2" name="Graphic 1" descr="Research Data Scotland logo">
            <a:extLst>
              <a:ext uri="{FF2B5EF4-FFF2-40B4-BE49-F238E27FC236}">
                <a16:creationId xmlns:a16="http://schemas.microsoft.com/office/drawing/2014/main" id="{F643E91F-ED79-BA12-F3AB-0D84C50862C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34800" y="5468400"/>
            <a:ext cx="2495600" cy="1208245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44BC43EB-098A-CD6A-4ADF-C5D9F05D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29588" y="0"/>
            <a:ext cx="3889557" cy="760200"/>
          </a:xfrm>
          <a:custGeom>
            <a:avLst/>
            <a:gdLst>
              <a:gd name="connsiteX0" fmla="*/ 0 w 3889557"/>
              <a:gd name="connsiteY0" fmla="*/ 0 h 760200"/>
              <a:gd name="connsiteX1" fmla="*/ 53463 w 3889557"/>
              <a:gd name="connsiteY1" fmla="*/ 0 h 760200"/>
              <a:gd name="connsiteX2" fmla="*/ 135730 w 3889557"/>
              <a:gd name="connsiteY2" fmla="*/ 74769 h 760200"/>
              <a:gd name="connsiteX3" fmla="*/ 1944778 w 3889557"/>
              <a:gd name="connsiteY3" fmla="*/ 724200 h 760200"/>
              <a:gd name="connsiteX4" fmla="*/ 3753826 w 3889557"/>
              <a:gd name="connsiteY4" fmla="*/ 74769 h 760200"/>
              <a:gd name="connsiteX5" fmla="*/ 3836093 w 3889557"/>
              <a:gd name="connsiteY5" fmla="*/ 0 h 760200"/>
              <a:gd name="connsiteX6" fmla="*/ 3889557 w 3889557"/>
              <a:gd name="connsiteY6" fmla="*/ 0 h 760200"/>
              <a:gd name="connsiteX7" fmla="*/ 3776725 w 3889557"/>
              <a:gd name="connsiteY7" fmla="*/ 102548 h 760200"/>
              <a:gd name="connsiteX8" fmla="*/ 1944778 w 3889557"/>
              <a:gd name="connsiteY8" fmla="*/ 760200 h 760200"/>
              <a:gd name="connsiteX9" fmla="*/ 112831 w 3889557"/>
              <a:gd name="connsiteY9" fmla="*/ 102548 h 760200"/>
              <a:gd name="connsiteX10" fmla="*/ 0 w 3889557"/>
              <a:gd name="connsiteY10" fmla="*/ 0 h 76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89557" h="760200">
                <a:moveTo>
                  <a:pt x="0" y="0"/>
                </a:moveTo>
                <a:lnTo>
                  <a:pt x="53463" y="0"/>
                </a:lnTo>
                <a:lnTo>
                  <a:pt x="135730" y="74769"/>
                </a:lnTo>
                <a:cubicBezTo>
                  <a:pt x="627341" y="480482"/>
                  <a:pt x="1257598" y="724200"/>
                  <a:pt x="1944778" y="724200"/>
                </a:cubicBezTo>
                <a:cubicBezTo>
                  <a:pt x="2631959" y="724200"/>
                  <a:pt x="3262215" y="480482"/>
                  <a:pt x="3753826" y="74769"/>
                </a:cubicBezTo>
                <a:lnTo>
                  <a:pt x="3836093" y="0"/>
                </a:lnTo>
                <a:lnTo>
                  <a:pt x="3889557" y="0"/>
                </a:lnTo>
                <a:lnTo>
                  <a:pt x="3776725" y="102548"/>
                </a:lnTo>
                <a:cubicBezTo>
                  <a:pt x="3278892" y="513397"/>
                  <a:pt x="2640657" y="760200"/>
                  <a:pt x="1944778" y="760200"/>
                </a:cubicBezTo>
                <a:cubicBezTo>
                  <a:pt x="1248899" y="760200"/>
                  <a:pt x="610665" y="513397"/>
                  <a:pt x="112831" y="10254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45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A32EEB0-C3A5-18CD-8C14-306A28FE8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021505" cy="6076800"/>
          </a:xfrm>
          <a:custGeom>
            <a:avLst/>
            <a:gdLst>
              <a:gd name="connsiteX0" fmla="*/ 4365756 w 5021505"/>
              <a:gd name="connsiteY0" fmla="*/ 0 h 6075316"/>
              <a:gd name="connsiteX1" fmla="*/ 4408512 w 5021505"/>
              <a:gd name="connsiteY1" fmla="*/ 0 h 6075316"/>
              <a:gd name="connsiteX2" fmla="*/ 4448203 w 5021505"/>
              <a:gd name="connsiteY2" fmla="*/ 61912 h 6075316"/>
              <a:gd name="connsiteX3" fmla="*/ 5021505 w 5021505"/>
              <a:gd name="connsiteY3" fmla="*/ 2115316 h 6075316"/>
              <a:gd name="connsiteX4" fmla="*/ 1061505 w 5021505"/>
              <a:gd name="connsiteY4" fmla="*/ 6075316 h 6075316"/>
              <a:gd name="connsiteX5" fmla="*/ 71839 w 5021505"/>
              <a:gd name="connsiteY5" fmla="*/ 5950645 h 6075316"/>
              <a:gd name="connsiteX6" fmla="*/ 0 w 5021505"/>
              <a:gd name="connsiteY6" fmla="*/ 5930245 h 6075316"/>
              <a:gd name="connsiteX7" fmla="*/ 0 w 5021505"/>
              <a:gd name="connsiteY7" fmla="*/ 5892823 h 6075316"/>
              <a:gd name="connsiteX8" fmla="*/ 80836 w 5021505"/>
              <a:gd name="connsiteY8" fmla="*/ 5915778 h 6075316"/>
              <a:gd name="connsiteX9" fmla="*/ 1061505 w 5021505"/>
              <a:gd name="connsiteY9" fmla="*/ 6039316 h 6075316"/>
              <a:gd name="connsiteX10" fmla="*/ 4985505 w 5021505"/>
              <a:gd name="connsiteY10" fmla="*/ 2115316 h 6075316"/>
              <a:gd name="connsiteX11" fmla="*/ 4417414 w 5021505"/>
              <a:gd name="connsiteY11" fmla="*/ 80580 h 607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1505" h="6075316">
                <a:moveTo>
                  <a:pt x="4365756" y="0"/>
                </a:moveTo>
                <a:lnTo>
                  <a:pt x="4408512" y="0"/>
                </a:lnTo>
                <a:lnTo>
                  <a:pt x="4448203" y="61912"/>
                </a:lnTo>
                <a:cubicBezTo>
                  <a:pt x="4812006" y="660652"/>
                  <a:pt x="5021505" y="1363518"/>
                  <a:pt x="5021505" y="2115316"/>
                </a:cubicBezTo>
                <a:cubicBezTo>
                  <a:pt x="5021505" y="4302364"/>
                  <a:pt x="3248553" y="6075316"/>
                  <a:pt x="1061505" y="6075316"/>
                </a:cubicBezTo>
                <a:cubicBezTo>
                  <a:pt x="719779" y="6075316"/>
                  <a:pt x="388162" y="6032031"/>
                  <a:pt x="71839" y="5950645"/>
                </a:cubicBezTo>
                <a:lnTo>
                  <a:pt x="0" y="5930245"/>
                </a:lnTo>
                <a:lnTo>
                  <a:pt x="0" y="5892823"/>
                </a:lnTo>
                <a:lnTo>
                  <a:pt x="80836" y="5915778"/>
                </a:lnTo>
                <a:cubicBezTo>
                  <a:pt x="394284" y="5996425"/>
                  <a:pt x="722885" y="6039316"/>
                  <a:pt x="1061505" y="6039316"/>
                </a:cubicBezTo>
                <a:cubicBezTo>
                  <a:pt x="3228670" y="6039316"/>
                  <a:pt x="4985505" y="4282481"/>
                  <a:pt x="4985505" y="2115316"/>
                </a:cubicBezTo>
                <a:cubicBezTo>
                  <a:pt x="4985505" y="1370353"/>
                  <a:pt x="4777910" y="673876"/>
                  <a:pt x="4417414" y="80580"/>
                </a:cubicBezTo>
                <a:close/>
              </a:path>
            </a:pathLst>
          </a:custGeom>
          <a:solidFill>
            <a:schemeClr val="accent1">
              <a:alpha val="1545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B4D9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89A41B-7B86-0CDC-47F0-8954562E1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30" r="34724" b="5690"/>
          <a:stretch/>
        </p:blipFill>
        <p:spPr>
          <a:xfrm>
            <a:off x="6714355" y="0"/>
            <a:ext cx="547764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4C7020-7404-20C3-56B8-11E6DEA39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4585987"/>
            <a:ext cx="81504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Context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400" y="2279782"/>
            <a:ext cx="10753200" cy="2309681"/>
          </a:xfrm>
          <a:prstGeom prst="rect">
            <a:avLst/>
          </a:prstGeom>
        </p:spPr>
        <p:txBody>
          <a:bodyPr anchor="ctr"/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solidFill>
          <a:srgbClr val="D8EC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405245"/>
            <a:ext cx="10753200" cy="6047510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GB"/>
              <a:t>Statement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2C153AB-AF27-3D17-1D9A-583C25CA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3067482" y="395719"/>
            <a:ext cx="6057036" cy="605703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043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E8CF54-CE9E-3AB6-ADAE-67F152F92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160551-0DA4-89F6-CB91-816C1371F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0000" y="1260000"/>
            <a:ext cx="111132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6121249-8540-F6FC-9F49-49DB4123F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39400" y="5583600"/>
            <a:ext cx="11113200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10AAE83E-3E2D-329C-81D0-F09D0C4A654E}"/>
              </a:ext>
            </a:extLst>
          </p:cNvPr>
          <p:cNvSpPr txBox="1">
            <a:spLocks/>
          </p:cNvSpPr>
          <p:nvPr userDrawn="1"/>
        </p:nvSpPr>
        <p:spPr>
          <a:xfrm>
            <a:off x="989400" y="4618800"/>
            <a:ext cx="10213200" cy="424732"/>
          </a:xfrm>
          <a:prstGeom prst="rect">
            <a:avLst/>
          </a:prstGeom>
        </p:spPr>
        <p:txBody>
          <a:bodyPr vert="horz" wrap="square" lIns="90000" tIns="45720" rIns="91440" bIns="4572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bg1"/>
                </a:solidFill>
                <a:latin typeface="Roboto Serif 20pt Medium" pitchFamily="2" charset="77"/>
                <a:ea typeface="Roboto Medium" panose="02000000000000000000" pitchFamily="2" charset="0"/>
                <a:cs typeface="Roboto Serif 20pt Medium" pitchFamily="2" charset="77"/>
              </a:defRPr>
            </a:lvl1pPr>
          </a:lstStyle>
          <a:p>
            <a:pPr algn="l"/>
            <a:r>
              <a:rPr lang="en-GB" sz="2400">
                <a:solidFill>
                  <a:schemeClr val="tx1"/>
                </a:solidFill>
                <a:latin typeface="+mn-lt"/>
              </a:rPr>
              <a:t>-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DC68569-91A9-9BB4-CA73-17EEE3273F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1800000"/>
            <a:ext cx="10213200" cy="535531"/>
          </a:xfrm>
          <a:prstGeom prst="rect">
            <a:avLst/>
          </a:prstGeom>
        </p:spPr>
        <p:txBody>
          <a:bodyPr anchor="t"/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“Enter quote”</a:t>
            </a:r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650BC19-B17F-698C-B8F7-14301C05A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DF947E-4927-91BD-AD91-98113BFE5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4404374-BEC0-1843-4C4C-940D0B83A625}"/>
              </a:ext>
            </a:extLst>
          </p:cNvPr>
          <p:cNvSpPr txBox="1"/>
          <p:nvPr userDrawn="1"/>
        </p:nvSpPr>
        <p:spPr>
          <a:xfrm>
            <a:off x="360000" y="360000"/>
            <a:ext cx="982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rPr>
              <a:t>Our partners and stakeholders</a:t>
            </a:r>
            <a:endParaRPr lang="en-US" sz="3200" b="0" i="0">
              <a:solidFill>
                <a:schemeClr val="tx1"/>
              </a:solidFill>
              <a:latin typeface="Roboto Serif 20pt Medium" pitchFamily="2" charset="77"/>
              <a:cs typeface="Roboto Serif 20pt Medium" pitchFamily="2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AB7671-570C-9737-2F70-2D3267023F77}"/>
              </a:ext>
            </a:extLst>
          </p:cNvPr>
          <p:cNvGrpSpPr/>
          <p:nvPr userDrawn="1"/>
        </p:nvGrpSpPr>
        <p:grpSpPr>
          <a:xfrm>
            <a:off x="1277155" y="1578059"/>
            <a:ext cx="9634395" cy="1347510"/>
            <a:chOff x="1600775" y="1490945"/>
            <a:chExt cx="9634395" cy="134751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034B4025-1DC7-23C8-7127-0EB7E8D38D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775" y="1490945"/>
              <a:ext cx="1252868" cy="1347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Public Health Scotland - HDR UK">
              <a:extLst>
                <a:ext uri="{FF2B5EF4-FFF2-40B4-BE49-F238E27FC236}">
                  <a16:creationId xmlns:a16="http://schemas.microsoft.com/office/drawing/2014/main" id="{5C9E9FC9-03E1-902E-6B77-844C6840D4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741" y="1527302"/>
              <a:ext cx="2608900" cy="12683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B2F1FC03-C9E3-C040-3AE2-DA965A08AE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4988" y="1808682"/>
              <a:ext cx="2512490" cy="716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Icon&#10;&#10;Description automatically generated">
              <a:extLst>
                <a:ext uri="{FF2B5EF4-FFF2-40B4-BE49-F238E27FC236}">
                  <a16:creationId xmlns:a16="http://schemas.microsoft.com/office/drawing/2014/main" id="{C320CC88-CEF8-C612-8A19-8FBCCA63A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6644" y="1884017"/>
              <a:ext cx="2148526" cy="56577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940955C-9130-0B2D-27AD-6B812C27A293}"/>
              </a:ext>
            </a:extLst>
          </p:cNvPr>
          <p:cNvGrpSpPr/>
          <p:nvPr userDrawn="1"/>
        </p:nvGrpSpPr>
        <p:grpSpPr>
          <a:xfrm>
            <a:off x="3114919" y="5510136"/>
            <a:ext cx="5957845" cy="569780"/>
            <a:chOff x="3002874" y="5912577"/>
            <a:chExt cx="5957845" cy="569780"/>
          </a:xfrm>
        </p:grpSpPr>
        <p:pic>
          <p:nvPicPr>
            <p:cNvPr id="13" name="Picture 14">
              <a:extLst>
                <a:ext uri="{FF2B5EF4-FFF2-40B4-BE49-F238E27FC236}">
                  <a16:creationId xmlns:a16="http://schemas.microsoft.com/office/drawing/2014/main" id="{9AFC6EFE-FE31-5AC9-6035-961F69614A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84" t="16353" r="7988" b="15735"/>
            <a:stretch/>
          </p:blipFill>
          <p:spPr bwMode="auto">
            <a:xfrm>
              <a:off x="7605156" y="5912577"/>
              <a:ext cx="1355563" cy="569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0A0DF09-F821-612F-5994-626BBBC52E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2874" y="5999816"/>
              <a:ext cx="1459060" cy="478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6">
              <a:extLst>
                <a:ext uri="{FF2B5EF4-FFF2-40B4-BE49-F238E27FC236}">
                  <a16:creationId xmlns:a16="http://schemas.microsoft.com/office/drawing/2014/main" id="{EE1CBBC2-F398-9531-0493-1BE8CCE48B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7028" y="6074807"/>
              <a:ext cx="2038669" cy="401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CC66AAE-68D4-F4DB-AE1C-95551B2BD5EF}"/>
              </a:ext>
            </a:extLst>
          </p:cNvPr>
          <p:cNvGrpSpPr/>
          <p:nvPr userDrawn="1"/>
        </p:nvGrpSpPr>
        <p:grpSpPr>
          <a:xfrm>
            <a:off x="2610218" y="4176353"/>
            <a:ext cx="6965987" cy="1037238"/>
            <a:chOff x="2557245" y="4911913"/>
            <a:chExt cx="6965987" cy="1037238"/>
          </a:xfrm>
        </p:grpSpPr>
        <p:pic>
          <p:nvPicPr>
            <p:cNvPr id="17" name="Picture 16" descr="Logo&#10;&#10;Description automatically generated">
              <a:extLst>
                <a:ext uri="{FF2B5EF4-FFF2-40B4-BE49-F238E27FC236}">
                  <a16:creationId xmlns:a16="http://schemas.microsoft.com/office/drawing/2014/main" id="{7F0D0472-D6AF-4EB8-117E-56DAEDE24A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213" b="23693"/>
            <a:stretch/>
          </p:blipFill>
          <p:spPr>
            <a:xfrm>
              <a:off x="4042177" y="5154706"/>
              <a:ext cx="2167394" cy="550018"/>
            </a:xfrm>
            <a:prstGeom prst="rect">
              <a:avLst/>
            </a:prstGeom>
          </p:spPr>
        </p:pic>
        <p:pic>
          <p:nvPicPr>
            <p:cNvPr id="18" name="Picture 20">
              <a:extLst>
                <a:ext uri="{FF2B5EF4-FFF2-40B4-BE49-F238E27FC236}">
                  <a16:creationId xmlns:a16="http://schemas.microsoft.com/office/drawing/2014/main" id="{7057BDA4-492D-9414-EFA3-BDE4C35664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2899" y="5043104"/>
              <a:ext cx="1640333" cy="624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16EC6593-46E4-C074-E0D4-FC784FBA13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40" r="17102"/>
            <a:stretch/>
          </p:blipFill>
          <p:spPr>
            <a:xfrm>
              <a:off x="6526616" y="4911913"/>
              <a:ext cx="964722" cy="1037238"/>
            </a:xfrm>
            <a:prstGeom prst="rect">
              <a:avLst/>
            </a:prstGeom>
          </p:spPr>
        </p:pic>
        <p:pic>
          <p:nvPicPr>
            <p:cNvPr id="20" name="Picture 19" descr="Logo&#10;&#10;Description automatically generated">
              <a:extLst>
                <a:ext uri="{FF2B5EF4-FFF2-40B4-BE49-F238E27FC236}">
                  <a16:creationId xmlns:a16="http://schemas.microsoft.com/office/drawing/2014/main" id="{EBC92429-DDB2-CA11-560B-8479A34A3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7245" y="5033465"/>
              <a:ext cx="1123548" cy="809507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84F0FF-3169-7593-D791-8789A94B7696}"/>
              </a:ext>
            </a:extLst>
          </p:cNvPr>
          <p:cNvGrpSpPr/>
          <p:nvPr userDrawn="1"/>
        </p:nvGrpSpPr>
        <p:grpSpPr>
          <a:xfrm>
            <a:off x="1788841" y="3188933"/>
            <a:ext cx="8612651" cy="672138"/>
            <a:chOff x="1792310" y="4046616"/>
            <a:chExt cx="8612651" cy="67213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7DA02D3-9E52-1113-CB12-7C6FEE37CB94}"/>
                </a:ext>
              </a:extLst>
            </p:cNvPr>
            <p:cNvGrpSpPr/>
            <p:nvPr/>
          </p:nvGrpSpPr>
          <p:grpSpPr>
            <a:xfrm>
              <a:off x="1792310" y="4046616"/>
              <a:ext cx="8612651" cy="672138"/>
              <a:chOff x="2030569" y="3907094"/>
              <a:chExt cx="8612651" cy="672138"/>
            </a:xfrm>
          </p:grpSpPr>
          <p:pic>
            <p:nvPicPr>
              <p:cNvPr id="27" name="Picture 8">
                <a:extLst>
                  <a:ext uri="{FF2B5EF4-FFF2-40B4-BE49-F238E27FC236}">
                    <a16:creationId xmlns:a16="http://schemas.microsoft.com/office/drawing/2014/main" id="{4FA94552-6099-889B-6563-CF5768F901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8" t="32463" r="8774" b="33265"/>
              <a:stretch/>
            </p:blipFill>
            <p:spPr bwMode="auto">
              <a:xfrm>
                <a:off x="6236308" y="3907094"/>
                <a:ext cx="2383037" cy="6721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24">
                <a:extLst>
                  <a:ext uri="{FF2B5EF4-FFF2-40B4-BE49-F238E27FC236}">
                    <a16:creationId xmlns:a16="http://schemas.microsoft.com/office/drawing/2014/main" id="{CA59346C-8E2F-C0CC-F5D9-37B0ED0ED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71127" y="4005534"/>
                <a:ext cx="1572093" cy="4859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17" descr="Logo&#10;&#10;Description automatically generated">
                <a:extLst>
                  <a:ext uri="{FF2B5EF4-FFF2-40B4-BE49-F238E27FC236}">
                    <a16:creationId xmlns:a16="http://schemas.microsoft.com/office/drawing/2014/main" id="{73C67644-070A-9D20-5B76-E367714F7B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030569" y="3997138"/>
                <a:ext cx="1734356" cy="473581"/>
              </a:xfrm>
              <a:prstGeom prst="rect">
                <a:avLst/>
              </a:prstGeom>
            </p:spPr>
          </p:pic>
        </p:grpSp>
        <p:pic>
          <p:nvPicPr>
            <p:cNvPr id="24" name="Picture 3" descr="Logo&#10;&#10;Description automatically generated">
              <a:extLst>
                <a:ext uri="{FF2B5EF4-FFF2-40B4-BE49-F238E27FC236}">
                  <a16:creationId xmlns:a16="http://schemas.microsoft.com/office/drawing/2014/main" id="{3E52B2FE-5BFF-21D2-C894-766A9E02C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055327" y="4177837"/>
              <a:ext cx="1479395" cy="490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998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E8CF54-CE9E-3AB6-ADAE-67F152F92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B1F5A-1270-24D1-5089-50C7441D37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000" y="6356350"/>
            <a:ext cx="2743200" cy="365125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Roboto Mono" pitchFamily="49" charset="0"/>
                <a:ea typeface="Roboto Mono" pitchFamily="49" charset="0"/>
              </a:defRPr>
            </a:lvl1pPr>
          </a:lstStyle>
          <a:p>
            <a:fld id="{25D42BF3-790F-F142-97F0-49E9B47D92EB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DB011-403D-C4DD-93AF-E8D1A290B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E9CEF-85C8-DB5F-FAED-2779E78D9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8800" y="6356350"/>
            <a:ext cx="2743200" cy="365125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Roboto Mono" pitchFamily="49" charset="0"/>
                <a:ea typeface="Roboto Mono" pitchFamily="49" charset="0"/>
              </a:defRPr>
            </a:lvl1pPr>
          </a:lstStyle>
          <a:p>
            <a:fld id="{A910C168-4528-1E45-A378-9E0856B9614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2791B7D-2C33-F04D-F146-BABF4D3D8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C855-86D9-AC39-62D0-21EA68133D9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0000" y="1440000"/>
            <a:ext cx="8548799" cy="4916350"/>
          </a:xfrm>
        </p:spPr>
        <p:txBody>
          <a:bodyPr/>
          <a:lstStyle>
            <a:lvl1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Click to edit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48397-65DB-05D9-E59A-99C614E7A7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601255"/>
          </a:xfrm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Aft>
                <a:spcPts val="1800"/>
              </a:spcAft>
              <a:defRPr sz="32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08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0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70900" y="6356350"/>
            <a:ext cx="5050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8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E970AB-553D-20C0-721A-136C653E6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B9BD88E-1965-E0AD-9395-95B8642A4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53200" y="1620000"/>
            <a:ext cx="54000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40000" y="1620000"/>
            <a:ext cx="54000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9C857AE-0118-0F13-0140-C481B2056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601255"/>
          </a:xfrm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Aft>
                <a:spcPts val="1800"/>
              </a:spcAft>
              <a:defRPr sz="32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60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70900" y="6356350"/>
            <a:ext cx="5050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08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DE34C9-D9CF-9188-C8CD-8556F405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C49423-A6DC-95A7-D9A6-4D911D91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073200" y="2415286"/>
            <a:ext cx="5580000" cy="39354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73200" y="1334897"/>
            <a:ext cx="5580000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 i="0">
                <a:latin typeface="Roboto Medium" panose="02000000000000000000" pitchFamily="2" charset="0"/>
                <a:ea typeface="Roboto Medium" panose="02000000000000000000" pitchFamily="2" charset="0"/>
                <a:cs typeface="Roboto Serif 20p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column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60000" y="2415286"/>
            <a:ext cx="5579994" cy="39354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0000" y="1340497"/>
            <a:ext cx="557999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 i="0">
                <a:latin typeface="Roboto Medium" panose="02000000000000000000" pitchFamily="2" charset="0"/>
                <a:ea typeface="Roboto Medium" panose="02000000000000000000" pitchFamily="2" charset="0"/>
                <a:cs typeface="Roboto Serif 20pt Medium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column title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94713E6-85F1-543D-0FE0-7BAE0F4108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601255"/>
          </a:xfrm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Aft>
                <a:spcPts val="1800"/>
              </a:spcAft>
              <a:defRPr sz="32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650BC19-B17F-698C-B8F7-14301C05A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576FB2DE-B1D3-BBFF-72D1-7FDC7927B6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E0EFEDA7-DB71-2FE6-76AE-A09F3C1AB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0900" y="6356350"/>
            <a:ext cx="5050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A97B5BCD-840E-8400-E6E2-BD4EEDEA0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DF947E-4927-91BD-AD91-98113BFE5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14B0CAF9-0C5C-1471-E073-CD50E0511F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601255"/>
          </a:xfrm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Aft>
                <a:spcPts val="1800"/>
              </a:spcAft>
              <a:defRPr sz="32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30B0701-964C-C44B-5547-2C2FC5A01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9999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70899" y="6356350"/>
            <a:ext cx="5050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8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0F7698-1E95-B06D-7CA0-CC32A958B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5999" y="1314107"/>
            <a:ext cx="5554800" cy="504224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39999" y="1800000"/>
            <a:ext cx="5088293" cy="4556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caption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A49A6B5-65B1-AC4B-8D01-465789921A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98" y="360000"/>
            <a:ext cx="5088293" cy="523220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1800"/>
              </a:spcAft>
              <a:defRPr sz="28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88680EE-AC75-233B-59FC-FA2A06F2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48C6FBE-A40D-1AB5-0415-807D33A09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83A0E59-BBC5-28F7-0A98-BD78CFB0C27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9376" y="782358"/>
            <a:ext cx="6092624" cy="6075643"/>
          </a:xfrm>
          <a:custGeom>
            <a:avLst/>
            <a:gdLst>
              <a:gd name="connsiteX0" fmla="*/ 3691031 w 6092624"/>
              <a:gd name="connsiteY0" fmla="*/ 0 h 6075643"/>
              <a:gd name="connsiteX1" fmla="*/ 6038869 w 6092624"/>
              <a:gd name="connsiteY1" fmla="*/ 842852 h 6075643"/>
              <a:gd name="connsiteX2" fmla="*/ 6092624 w 6092624"/>
              <a:gd name="connsiteY2" fmla="*/ 891708 h 6075643"/>
              <a:gd name="connsiteX3" fmla="*/ 6092624 w 6092624"/>
              <a:gd name="connsiteY3" fmla="*/ 6075643 h 6075643"/>
              <a:gd name="connsiteX4" fmla="*/ 876275 w 6092624"/>
              <a:gd name="connsiteY4" fmla="*/ 6075643 h 6075643"/>
              <a:gd name="connsiteX5" fmla="*/ 842852 w 6092624"/>
              <a:gd name="connsiteY5" fmla="*/ 6038870 h 6075643"/>
              <a:gd name="connsiteX6" fmla="*/ 0 w 6092624"/>
              <a:gd name="connsiteY6" fmla="*/ 3691031 h 6075643"/>
              <a:gd name="connsiteX7" fmla="*/ 3691031 w 6092624"/>
              <a:gd name="connsiteY7" fmla="*/ 0 h 607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2624" h="6075643">
                <a:moveTo>
                  <a:pt x="3691031" y="0"/>
                </a:moveTo>
                <a:cubicBezTo>
                  <a:pt x="4582875" y="0"/>
                  <a:pt x="5400842" y="316305"/>
                  <a:pt x="6038869" y="842852"/>
                </a:cubicBezTo>
                <a:lnTo>
                  <a:pt x="6092624" y="891708"/>
                </a:lnTo>
                <a:lnTo>
                  <a:pt x="6092624" y="6075643"/>
                </a:lnTo>
                <a:lnTo>
                  <a:pt x="876275" y="6075643"/>
                </a:lnTo>
                <a:lnTo>
                  <a:pt x="842852" y="6038870"/>
                </a:lnTo>
                <a:cubicBezTo>
                  <a:pt x="316306" y="5400842"/>
                  <a:pt x="0" y="4582875"/>
                  <a:pt x="0" y="3691031"/>
                </a:cubicBezTo>
                <a:cubicBezTo>
                  <a:pt x="0" y="1652531"/>
                  <a:pt x="1652531" y="0"/>
                  <a:pt x="3691031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</a:t>
            </a:r>
            <a:br>
              <a:rPr lang="en-GB"/>
            </a:br>
            <a:r>
              <a:rPr lang="en-GB"/>
              <a:t>add image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8D03D68-87FF-52BD-3A3D-18ADE7A11E3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2" y="1639888"/>
            <a:ext cx="5372217" cy="4858112"/>
          </a:xfrm>
        </p:spPr>
        <p:txBody>
          <a:bodyPr/>
          <a:lstStyle/>
          <a:p>
            <a:pPr lvl="0"/>
            <a:r>
              <a:rPr lang="en-GB"/>
              <a:t>Click to edit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C62FF2-666B-A5B4-DCD5-442068FC26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8" y="360000"/>
            <a:ext cx="6779353" cy="1279888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1800"/>
              </a:spcAft>
              <a:defRPr sz="24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01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AE7911E-6DF9-A875-2B67-FEF76F7A80D9}"/>
              </a:ext>
            </a:extLst>
          </p:cNvPr>
          <p:cNvSpPr/>
          <p:nvPr userDrawn="1"/>
        </p:nvSpPr>
        <p:spPr>
          <a:xfrm>
            <a:off x="0" y="0"/>
            <a:ext cx="88605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9998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70899" y="6356350"/>
            <a:ext cx="5050202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8802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091418-FD00-BA41-4D94-D3AE86DAF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26">
            <a:extLst>
              <a:ext uri="{FF2B5EF4-FFF2-40B4-BE49-F238E27FC236}">
                <a16:creationId xmlns:a16="http://schemas.microsoft.com/office/drawing/2014/main" id="{196501E6-76A3-EE50-7627-2B9A23DFCA7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4400" y="11588"/>
            <a:ext cx="8127600" cy="6858000"/>
          </a:xfrm>
          <a:custGeom>
            <a:avLst/>
            <a:gdLst>
              <a:gd name="connsiteX0" fmla="*/ 4317819 w 8127600"/>
              <a:gd name="connsiteY0" fmla="*/ 6717786 h 6858000"/>
              <a:gd name="connsiteX1" fmla="*/ 4317858 w 8127600"/>
              <a:gd name="connsiteY1" fmla="*/ 6717794 h 6858000"/>
              <a:gd name="connsiteX2" fmla="*/ 4269805 w 8127600"/>
              <a:gd name="connsiteY2" fmla="*/ 6727604 h 6858000"/>
              <a:gd name="connsiteX3" fmla="*/ 4194390 w 8127600"/>
              <a:gd name="connsiteY3" fmla="*/ 6841382 h 6858000"/>
              <a:gd name="connsiteX4" fmla="*/ 4194619 w 8127600"/>
              <a:gd name="connsiteY4" fmla="*/ 6846717 h 6858000"/>
              <a:gd name="connsiteX5" fmla="*/ 4441174 w 8127600"/>
              <a:gd name="connsiteY5" fmla="*/ 6846717 h 6858000"/>
              <a:gd name="connsiteX6" fmla="*/ 4441401 w 8127600"/>
              <a:gd name="connsiteY6" fmla="*/ 6841459 h 6858000"/>
              <a:gd name="connsiteX7" fmla="*/ 4365933 w 8127600"/>
              <a:gd name="connsiteY7" fmla="*/ 6727445 h 6858000"/>
              <a:gd name="connsiteX8" fmla="*/ 4317858 w 8127600"/>
              <a:gd name="connsiteY8" fmla="*/ 6717794 h 6858000"/>
              <a:gd name="connsiteX9" fmla="*/ 4317896 w 8127600"/>
              <a:gd name="connsiteY9" fmla="*/ 6717786 h 6858000"/>
              <a:gd name="connsiteX10" fmla="*/ 3535514 w 8127600"/>
              <a:gd name="connsiteY10" fmla="*/ 6669322 h 6858000"/>
              <a:gd name="connsiteX11" fmla="*/ 3535514 w 8127600"/>
              <a:gd name="connsiteY11" fmla="*/ 6669399 h 6858000"/>
              <a:gd name="connsiteX12" fmla="*/ 3372033 w 8127600"/>
              <a:gd name="connsiteY12" fmla="*/ 6846716 h 6858000"/>
              <a:gd name="connsiteX13" fmla="*/ 3699681 w 8127600"/>
              <a:gd name="connsiteY13" fmla="*/ 6846716 h 6858000"/>
              <a:gd name="connsiteX14" fmla="*/ 3700214 w 8127600"/>
              <a:gd name="connsiteY14" fmla="*/ 6834143 h 6858000"/>
              <a:gd name="connsiteX15" fmla="*/ 3535514 w 8127600"/>
              <a:gd name="connsiteY15" fmla="*/ 6669322 h 6858000"/>
              <a:gd name="connsiteX16" fmla="*/ 2629170 w 8127600"/>
              <a:gd name="connsiteY16" fmla="*/ 6591447 h 6858000"/>
              <a:gd name="connsiteX17" fmla="*/ 2629170 w 8127600"/>
              <a:gd name="connsiteY17" fmla="*/ 6591523 h 6858000"/>
              <a:gd name="connsiteX18" fmla="*/ 2381854 w 8127600"/>
              <a:gd name="connsiteY18" fmla="*/ 6839021 h 6858000"/>
              <a:gd name="connsiteX19" fmla="*/ 2382006 w 8127600"/>
              <a:gd name="connsiteY19" fmla="*/ 6846717 h 6858000"/>
              <a:gd name="connsiteX20" fmla="*/ 2876106 w 8127600"/>
              <a:gd name="connsiteY20" fmla="*/ 6846717 h 6858000"/>
              <a:gd name="connsiteX21" fmla="*/ 2876335 w 8127600"/>
              <a:gd name="connsiteY21" fmla="*/ 6838792 h 6858000"/>
              <a:gd name="connsiteX22" fmla="*/ 2629170 w 8127600"/>
              <a:gd name="connsiteY22" fmla="*/ 6591447 h 6858000"/>
              <a:gd name="connsiteX23" fmla="*/ 3152661 w 8127600"/>
              <a:gd name="connsiteY23" fmla="*/ 5551697 h 6858000"/>
              <a:gd name="connsiteX24" fmla="*/ 3029155 w 8127600"/>
              <a:gd name="connsiteY24" fmla="*/ 5675294 h 6858000"/>
              <a:gd name="connsiteX25" fmla="*/ 3152737 w 8127600"/>
              <a:gd name="connsiteY25" fmla="*/ 5798966 h 6858000"/>
              <a:gd name="connsiteX26" fmla="*/ 3276243 w 8127600"/>
              <a:gd name="connsiteY26" fmla="*/ 5675370 h 6858000"/>
              <a:gd name="connsiteX27" fmla="*/ 3152661 w 8127600"/>
              <a:gd name="connsiteY27" fmla="*/ 5551697 h 6858000"/>
              <a:gd name="connsiteX28" fmla="*/ 2370280 w 8127600"/>
              <a:gd name="connsiteY28" fmla="*/ 5503310 h 6858000"/>
              <a:gd name="connsiteX29" fmla="*/ 2205504 w 8127600"/>
              <a:gd name="connsiteY29" fmla="*/ 5668207 h 6858000"/>
              <a:gd name="connsiteX30" fmla="*/ 2370204 w 8127600"/>
              <a:gd name="connsiteY30" fmla="*/ 5833027 h 6858000"/>
              <a:gd name="connsiteX31" fmla="*/ 2534980 w 8127600"/>
              <a:gd name="connsiteY31" fmla="*/ 5668131 h 6858000"/>
              <a:gd name="connsiteX32" fmla="*/ 2370280 w 8127600"/>
              <a:gd name="connsiteY32" fmla="*/ 5503310 h 6858000"/>
              <a:gd name="connsiteX33" fmla="*/ 1463937 w 8127600"/>
              <a:gd name="connsiteY33" fmla="*/ 5425434 h 6858000"/>
              <a:gd name="connsiteX34" fmla="*/ 1463784 w 8127600"/>
              <a:gd name="connsiteY34" fmla="*/ 5920277 h 6858000"/>
              <a:gd name="connsiteX35" fmla="*/ 1711101 w 8127600"/>
              <a:gd name="connsiteY35" fmla="*/ 5672779 h 6858000"/>
              <a:gd name="connsiteX36" fmla="*/ 1463937 w 8127600"/>
              <a:gd name="connsiteY36" fmla="*/ 5425434 h 6858000"/>
              <a:gd name="connsiteX37" fmla="*/ 2018875 w 8127600"/>
              <a:gd name="connsiteY37" fmla="*/ 4417583 h 6858000"/>
              <a:gd name="connsiteX38" fmla="*/ 1907476 w 8127600"/>
              <a:gd name="connsiteY38" fmla="*/ 4486827 h 6858000"/>
              <a:gd name="connsiteX39" fmla="*/ 1895224 w 8127600"/>
              <a:gd name="connsiteY39" fmla="*/ 4540564 h 6858000"/>
              <a:gd name="connsiteX40" fmla="*/ 1895216 w 8127600"/>
              <a:gd name="connsiteY40" fmla="*/ 4540523 h 6858000"/>
              <a:gd name="connsiteX41" fmla="*/ 1895216 w 8127600"/>
              <a:gd name="connsiteY41" fmla="*/ 4540599 h 6858000"/>
              <a:gd name="connsiteX42" fmla="*/ 1895224 w 8127600"/>
              <a:gd name="connsiteY42" fmla="*/ 4540564 h 6858000"/>
              <a:gd name="connsiteX43" fmla="*/ 1904868 w 8127600"/>
              <a:gd name="connsiteY43" fmla="*/ 4588672 h 6858000"/>
              <a:gd name="connsiteX44" fmla="*/ 2018799 w 8127600"/>
              <a:gd name="connsiteY44" fmla="*/ 4664196 h 6858000"/>
              <a:gd name="connsiteX45" fmla="*/ 2142305 w 8127600"/>
              <a:gd name="connsiteY45" fmla="*/ 4540599 h 6858000"/>
              <a:gd name="connsiteX46" fmla="*/ 2018875 w 8127600"/>
              <a:gd name="connsiteY46" fmla="*/ 4417583 h 6858000"/>
              <a:gd name="connsiteX47" fmla="*/ 1236475 w 8127600"/>
              <a:gd name="connsiteY47" fmla="*/ 4369435 h 6858000"/>
              <a:gd name="connsiteX48" fmla="*/ 1071566 w 8127600"/>
              <a:gd name="connsiteY48" fmla="*/ 4533436 h 6858000"/>
              <a:gd name="connsiteX49" fmla="*/ 1236266 w 8127600"/>
              <a:gd name="connsiteY49" fmla="*/ 4698257 h 6858000"/>
              <a:gd name="connsiteX50" fmla="*/ 1401042 w 8127600"/>
              <a:gd name="connsiteY50" fmla="*/ 4533360 h 6858000"/>
              <a:gd name="connsiteX51" fmla="*/ 1236475 w 8127600"/>
              <a:gd name="connsiteY51" fmla="*/ 4369435 h 6858000"/>
              <a:gd name="connsiteX52" fmla="*/ 853565 w 8127600"/>
              <a:gd name="connsiteY52" fmla="*/ 3250914 h 6858000"/>
              <a:gd name="connsiteX53" fmla="*/ 730059 w 8127600"/>
              <a:gd name="connsiteY53" fmla="*/ 3374511 h 6858000"/>
              <a:gd name="connsiteX54" fmla="*/ 853642 w 8127600"/>
              <a:gd name="connsiteY54" fmla="*/ 3498183 h 6858000"/>
              <a:gd name="connsiteX55" fmla="*/ 977148 w 8127600"/>
              <a:gd name="connsiteY55" fmla="*/ 3374587 h 6858000"/>
              <a:gd name="connsiteX56" fmla="*/ 853565 w 8127600"/>
              <a:gd name="connsiteY56" fmla="*/ 3250914 h 6858000"/>
              <a:gd name="connsiteX57" fmla="*/ 1915324 w 8127600"/>
              <a:gd name="connsiteY57" fmla="*/ 0 h 6858000"/>
              <a:gd name="connsiteX58" fmla="*/ 8127600 w 8127600"/>
              <a:gd name="connsiteY58" fmla="*/ 0 h 6858000"/>
              <a:gd name="connsiteX59" fmla="*/ 8127600 w 8127600"/>
              <a:gd name="connsiteY59" fmla="*/ 6858000 h 6858000"/>
              <a:gd name="connsiteX60" fmla="*/ 0 w 8127600"/>
              <a:gd name="connsiteY60" fmla="*/ 6858000 h 6858000"/>
              <a:gd name="connsiteX61" fmla="*/ 0 w 8127600"/>
              <a:gd name="connsiteY61" fmla="*/ 6846412 h 6858000"/>
              <a:gd name="connsiteX62" fmla="*/ 2051846 w 8127600"/>
              <a:gd name="connsiteY62" fmla="*/ 6846412 h 6858000"/>
              <a:gd name="connsiteX63" fmla="*/ 2052075 w 8127600"/>
              <a:gd name="connsiteY63" fmla="*/ 6837421 h 6858000"/>
              <a:gd name="connsiteX64" fmla="*/ 1722447 w 8127600"/>
              <a:gd name="connsiteY64" fmla="*/ 6507551 h 6858000"/>
              <a:gd name="connsiteX65" fmla="*/ 1722523 w 8127600"/>
              <a:gd name="connsiteY65" fmla="*/ 6507856 h 6858000"/>
              <a:gd name="connsiteX66" fmla="*/ 1561935 w 8127600"/>
              <a:gd name="connsiteY66" fmla="*/ 6549690 h 6858000"/>
              <a:gd name="connsiteX67" fmla="*/ 1510918 w 8127600"/>
              <a:gd name="connsiteY67" fmla="*/ 6545498 h 6858000"/>
              <a:gd name="connsiteX68" fmla="*/ 854251 w 8127600"/>
              <a:gd name="connsiteY68" fmla="*/ 5871967 h 6858000"/>
              <a:gd name="connsiteX69" fmla="*/ 849759 w 8127600"/>
              <a:gd name="connsiteY69" fmla="*/ 5823503 h 6858000"/>
              <a:gd name="connsiteX70" fmla="*/ 886918 w 8127600"/>
              <a:gd name="connsiteY70" fmla="*/ 5671561 h 6858000"/>
              <a:gd name="connsiteX71" fmla="*/ 557289 w 8127600"/>
              <a:gd name="connsiteY71" fmla="*/ 5341691 h 6858000"/>
              <a:gd name="connsiteX72" fmla="*/ 538710 w 8127600"/>
              <a:gd name="connsiteY72" fmla="*/ 5342224 h 6858000"/>
              <a:gd name="connsiteX73" fmla="*/ 495917 w 8127600"/>
              <a:gd name="connsiteY73" fmla="*/ 5318374 h 6858000"/>
              <a:gd name="connsiteX74" fmla="*/ 281038 w 8127600"/>
              <a:gd name="connsiteY74" fmla="*/ 4847077 h 6858000"/>
              <a:gd name="connsiteX75" fmla="*/ 324821 w 8127600"/>
              <a:gd name="connsiteY75" fmla="*/ 4785278 h 6858000"/>
              <a:gd name="connsiteX76" fmla="*/ 329847 w 8127600"/>
              <a:gd name="connsiteY76" fmla="*/ 4785278 h 6858000"/>
              <a:gd name="connsiteX77" fmla="*/ 577163 w 8127600"/>
              <a:gd name="connsiteY77" fmla="*/ 4537781 h 6858000"/>
              <a:gd name="connsiteX78" fmla="*/ 329999 w 8127600"/>
              <a:gd name="connsiteY78" fmla="*/ 4290436 h 6858000"/>
              <a:gd name="connsiteX79" fmla="*/ 189284 w 8127600"/>
              <a:gd name="connsiteY79" fmla="*/ 4334403 h 6858000"/>
              <a:gd name="connsiteX80" fmla="*/ 118394 w 8127600"/>
              <a:gd name="connsiteY80" fmla="*/ 4307200 h 6858000"/>
              <a:gd name="connsiteX81" fmla="*/ 22833 w 8127600"/>
              <a:gd name="connsiteY81" fmla="*/ 3579566 h 6858000"/>
              <a:gd name="connsiteX82" fmla="*/ 69662 w 8127600"/>
              <a:gd name="connsiteY82" fmla="*/ 3531941 h 6858000"/>
              <a:gd name="connsiteX83" fmla="*/ 71032 w 8127600"/>
              <a:gd name="connsiteY83" fmla="*/ 3531941 h 6858000"/>
              <a:gd name="connsiteX84" fmla="*/ 235809 w 8127600"/>
              <a:gd name="connsiteY84" fmla="*/ 3367044 h 6858000"/>
              <a:gd name="connsiteX85" fmla="*/ 73393 w 8127600"/>
              <a:gd name="connsiteY85" fmla="*/ 3201995 h 6858000"/>
              <a:gd name="connsiteX86" fmla="*/ 28087 w 8127600"/>
              <a:gd name="connsiteY86" fmla="*/ 3153227 h 6858000"/>
              <a:gd name="connsiteX87" fmla="*/ 1734822 w 8127600"/>
              <a:gd name="connsiteY87" fmla="*/ 1189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8127600" h="6858000">
                <a:moveTo>
                  <a:pt x="4317819" y="6717786"/>
                </a:moveTo>
                <a:lnTo>
                  <a:pt x="4317858" y="6717794"/>
                </a:lnTo>
                <a:lnTo>
                  <a:pt x="4269805" y="6727604"/>
                </a:lnTo>
                <a:cubicBezTo>
                  <a:pt x="4225457" y="6746456"/>
                  <a:pt x="4194333" y="6790405"/>
                  <a:pt x="4194390" y="6841382"/>
                </a:cubicBezTo>
                <a:cubicBezTo>
                  <a:pt x="4194390" y="6843211"/>
                  <a:pt x="4194543" y="6844964"/>
                  <a:pt x="4194619" y="6846717"/>
                </a:cubicBezTo>
                <a:lnTo>
                  <a:pt x="4441174" y="6846717"/>
                </a:lnTo>
                <a:cubicBezTo>
                  <a:pt x="4441174" y="6844964"/>
                  <a:pt x="4441401" y="6843211"/>
                  <a:pt x="4441401" y="6841459"/>
                </a:cubicBezTo>
                <a:cubicBezTo>
                  <a:pt x="4441516" y="6790252"/>
                  <a:pt x="4410320" y="6746204"/>
                  <a:pt x="4365933" y="6727445"/>
                </a:cubicBezTo>
                <a:lnTo>
                  <a:pt x="4317858" y="6717794"/>
                </a:lnTo>
                <a:lnTo>
                  <a:pt x="4317896" y="6717786"/>
                </a:lnTo>
                <a:close/>
                <a:moveTo>
                  <a:pt x="3535514" y="6669322"/>
                </a:moveTo>
                <a:lnTo>
                  <a:pt x="3535514" y="6669399"/>
                </a:lnTo>
                <a:cubicBezTo>
                  <a:pt x="3420765" y="6673971"/>
                  <a:pt x="3366245" y="6762515"/>
                  <a:pt x="3372033" y="6846716"/>
                </a:cubicBezTo>
                <a:lnTo>
                  <a:pt x="3699681" y="6846716"/>
                </a:lnTo>
                <a:cubicBezTo>
                  <a:pt x="3699985" y="6842601"/>
                  <a:pt x="3700214" y="6838410"/>
                  <a:pt x="3700214" y="6834143"/>
                </a:cubicBezTo>
                <a:cubicBezTo>
                  <a:pt x="3700366" y="6743008"/>
                  <a:pt x="3626582" y="6669170"/>
                  <a:pt x="3535514" y="6669322"/>
                </a:cubicBezTo>
                <a:close/>
                <a:moveTo>
                  <a:pt x="2629170" y="6591447"/>
                </a:moveTo>
                <a:lnTo>
                  <a:pt x="2629170" y="6591523"/>
                </a:lnTo>
                <a:cubicBezTo>
                  <a:pt x="2492415" y="6591600"/>
                  <a:pt x="2381930" y="6702166"/>
                  <a:pt x="2381854" y="6839021"/>
                </a:cubicBezTo>
                <a:cubicBezTo>
                  <a:pt x="2381854" y="6841612"/>
                  <a:pt x="2381930" y="6844202"/>
                  <a:pt x="2382006" y="6846717"/>
                </a:cubicBezTo>
                <a:lnTo>
                  <a:pt x="2876106" y="6846717"/>
                </a:lnTo>
                <a:cubicBezTo>
                  <a:pt x="2876182" y="6844126"/>
                  <a:pt x="2876335" y="6841459"/>
                  <a:pt x="2876335" y="6838792"/>
                </a:cubicBezTo>
                <a:cubicBezTo>
                  <a:pt x="2876182" y="6702242"/>
                  <a:pt x="2765621" y="6591676"/>
                  <a:pt x="2629170" y="6591447"/>
                </a:cubicBezTo>
                <a:close/>
                <a:moveTo>
                  <a:pt x="3152661" y="5551697"/>
                </a:moveTo>
                <a:cubicBezTo>
                  <a:pt x="3084436" y="5551850"/>
                  <a:pt x="3029079" y="5607323"/>
                  <a:pt x="3029155" y="5675294"/>
                </a:cubicBezTo>
                <a:cubicBezTo>
                  <a:pt x="3029003" y="5743569"/>
                  <a:pt x="3084512" y="5799119"/>
                  <a:pt x="3152737" y="5798966"/>
                </a:cubicBezTo>
                <a:cubicBezTo>
                  <a:pt x="3220963" y="5798814"/>
                  <a:pt x="3276319" y="5743341"/>
                  <a:pt x="3276243" y="5675370"/>
                </a:cubicBezTo>
                <a:cubicBezTo>
                  <a:pt x="3276395" y="5607095"/>
                  <a:pt x="3220887" y="5551545"/>
                  <a:pt x="3152661" y="5551697"/>
                </a:cubicBezTo>
                <a:close/>
                <a:moveTo>
                  <a:pt x="2370280" y="5503310"/>
                </a:moveTo>
                <a:cubicBezTo>
                  <a:pt x="2279212" y="5503462"/>
                  <a:pt x="2205657" y="5577072"/>
                  <a:pt x="2205504" y="5668207"/>
                </a:cubicBezTo>
                <a:cubicBezTo>
                  <a:pt x="2205353" y="5759342"/>
                  <a:pt x="2279136" y="5833180"/>
                  <a:pt x="2370204" y="5833027"/>
                </a:cubicBezTo>
                <a:cubicBezTo>
                  <a:pt x="2461273" y="5832875"/>
                  <a:pt x="2535133" y="5758961"/>
                  <a:pt x="2534980" y="5668131"/>
                </a:cubicBezTo>
                <a:cubicBezTo>
                  <a:pt x="2535133" y="5576996"/>
                  <a:pt x="2461349" y="5503158"/>
                  <a:pt x="2370280" y="5503310"/>
                </a:cubicBezTo>
                <a:close/>
                <a:moveTo>
                  <a:pt x="1463937" y="5425434"/>
                </a:moveTo>
                <a:cubicBezTo>
                  <a:pt x="1136289" y="5438236"/>
                  <a:pt x="1135527" y="5907552"/>
                  <a:pt x="1463784" y="5920277"/>
                </a:cubicBezTo>
                <a:cubicBezTo>
                  <a:pt x="1600235" y="5920429"/>
                  <a:pt x="1711025" y="5809635"/>
                  <a:pt x="1711101" y="5672779"/>
                </a:cubicBezTo>
                <a:cubicBezTo>
                  <a:pt x="1710948" y="5536229"/>
                  <a:pt x="1600387" y="5425663"/>
                  <a:pt x="1463937" y="5425434"/>
                </a:cubicBezTo>
                <a:close/>
                <a:moveTo>
                  <a:pt x="2018875" y="4417583"/>
                </a:moveTo>
                <a:cubicBezTo>
                  <a:pt x="1973759" y="4417620"/>
                  <a:pt x="1928622" y="4440721"/>
                  <a:pt x="1907476" y="4486827"/>
                </a:cubicBezTo>
                <a:lnTo>
                  <a:pt x="1895224" y="4540564"/>
                </a:lnTo>
                <a:lnTo>
                  <a:pt x="1895216" y="4540523"/>
                </a:lnTo>
                <a:lnTo>
                  <a:pt x="1895216" y="4540599"/>
                </a:lnTo>
                <a:lnTo>
                  <a:pt x="1895224" y="4540564"/>
                </a:lnTo>
                <a:lnTo>
                  <a:pt x="1904868" y="4588672"/>
                </a:lnTo>
                <a:cubicBezTo>
                  <a:pt x="1923614" y="4633092"/>
                  <a:pt x="1967630" y="4664310"/>
                  <a:pt x="2018799" y="4664196"/>
                </a:cubicBezTo>
                <a:cubicBezTo>
                  <a:pt x="2087024" y="4664043"/>
                  <a:pt x="2142381" y="4608570"/>
                  <a:pt x="2142305" y="4540599"/>
                </a:cubicBezTo>
                <a:cubicBezTo>
                  <a:pt x="2139145" y="4458494"/>
                  <a:pt x="2079029" y="4417536"/>
                  <a:pt x="2018875" y="4417583"/>
                </a:cubicBezTo>
                <a:close/>
                <a:moveTo>
                  <a:pt x="1236475" y="4369435"/>
                </a:moveTo>
                <a:cubicBezTo>
                  <a:pt x="1156238" y="4369473"/>
                  <a:pt x="1075944" y="4424166"/>
                  <a:pt x="1071566" y="4533436"/>
                </a:cubicBezTo>
                <a:cubicBezTo>
                  <a:pt x="1071414" y="4624572"/>
                  <a:pt x="1145198" y="4698410"/>
                  <a:pt x="1236266" y="4698257"/>
                </a:cubicBezTo>
                <a:cubicBezTo>
                  <a:pt x="1327334" y="4698105"/>
                  <a:pt x="1401194" y="4624191"/>
                  <a:pt x="1401042" y="4533360"/>
                </a:cubicBezTo>
                <a:cubicBezTo>
                  <a:pt x="1396892" y="4424013"/>
                  <a:pt x="1316712" y="4369397"/>
                  <a:pt x="1236475" y="4369435"/>
                </a:cubicBezTo>
                <a:close/>
                <a:moveTo>
                  <a:pt x="853565" y="3250914"/>
                </a:moveTo>
                <a:cubicBezTo>
                  <a:pt x="785340" y="3251067"/>
                  <a:pt x="729983" y="3306540"/>
                  <a:pt x="730059" y="3374511"/>
                </a:cubicBezTo>
                <a:cubicBezTo>
                  <a:pt x="729908" y="3442786"/>
                  <a:pt x="785416" y="3498336"/>
                  <a:pt x="853642" y="3498183"/>
                </a:cubicBezTo>
                <a:cubicBezTo>
                  <a:pt x="921867" y="3498031"/>
                  <a:pt x="977224" y="3442558"/>
                  <a:pt x="977148" y="3374587"/>
                </a:cubicBezTo>
                <a:cubicBezTo>
                  <a:pt x="977301" y="3306312"/>
                  <a:pt x="921790" y="3250762"/>
                  <a:pt x="853565" y="3250914"/>
                </a:cubicBezTo>
                <a:close/>
                <a:moveTo>
                  <a:pt x="1915324" y="0"/>
                </a:moveTo>
                <a:lnTo>
                  <a:pt x="8127600" y="0"/>
                </a:lnTo>
                <a:lnTo>
                  <a:pt x="8127600" y="6858000"/>
                </a:lnTo>
                <a:lnTo>
                  <a:pt x="0" y="6858000"/>
                </a:lnTo>
                <a:lnTo>
                  <a:pt x="0" y="6846412"/>
                </a:lnTo>
                <a:lnTo>
                  <a:pt x="2051846" y="6846412"/>
                </a:lnTo>
                <a:cubicBezTo>
                  <a:pt x="2051923" y="6843441"/>
                  <a:pt x="2052075" y="6840469"/>
                  <a:pt x="2052075" y="6837421"/>
                </a:cubicBezTo>
                <a:cubicBezTo>
                  <a:pt x="2052075" y="6655455"/>
                  <a:pt x="1904584" y="6507780"/>
                  <a:pt x="1722447" y="6507551"/>
                </a:cubicBezTo>
                <a:lnTo>
                  <a:pt x="1722523" y="6507856"/>
                </a:lnTo>
                <a:cubicBezTo>
                  <a:pt x="1664272" y="6507856"/>
                  <a:pt x="1609525" y="6523096"/>
                  <a:pt x="1561935" y="6549690"/>
                </a:cubicBezTo>
                <a:cubicBezTo>
                  <a:pt x="1545640" y="6558833"/>
                  <a:pt x="1525462" y="6557233"/>
                  <a:pt x="1510918" y="6545498"/>
                </a:cubicBezTo>
                <a:cubicBezTo>
                  <a:pt x="1266724" y="6347378"/>
                  <a:pt x="1046211" y="6121293"/>
                  <a:pt x="854251" y="5871967"/>
                </a:cubicBezTo>
                <a:cubicBezTo>
                  <a:pt x="843515" y="5858098"/>
                  <a:pt x="841687" y="5839125"/>
                  <a:pt x="849759" y="5823503"/>
                </a:cubicBezTo>
                <a:cubicBezTo>
                  <a:pt x="873440" y="5778012"/>
                  <a:pt x="886918" y="5726348"/>
                  <a:pt x="886918" y="5671561"/>
                </a:cubicBezTo>
                <a:cubicBezTo>
                  <a:pt x="886918" y="5489595"/>
                  <a:pt x="739426" y="5341920"/>
                  <a:pt x="557289" y="5341691"/>
                </a:cubicBezTo>
                <a:cubicBezTo>
                  <a:pt x="551045" y="5341691"/>
                  <a:pt x="544877" y="5341843"/>
                  <a:pt x="538710" y="5342224"/>
                </a:cubicBezTo>
                <a:cubicBezTo>
                  <a:pt x="521044" y="5343215"/>
                  <a:pt x="504293" y="5333995"/>
                  <a:pt x="495917" y="5318374"/>
                </a:cubicBezTo>
                <a:cubicBezTo>
                  <a:pt x="414596" y="5166812"/>
                  <a:pt x="342715" y="5009459"/>
                  <a:pt x="281038" y="4847077"/>
                </a:cubicBezTo>
                <a:cubicBezTo>
                  <a:pt x="269540" y="4816825"/>
                  <a:pt x="292460" y="4784669"/>
                  <a:pt x="324821" y="4785278"/>
                </a:cubicBezTo>
                <a:cubicBezTo>
                  <a:pt x="326496" y="4785278"/>
                  <a:pt x="328171" y="4785278"/>
                  <a:pt x="329847" y="4785278"/>
                </a:cubicBezTo>
                <a:cubicBezTo>
                  <a:pt x="466296" y="4785431"/>
                  <a:pt x="577087" y="4674636"/>
                  <a:pt x="577163" y="4537781"/>
                </a:cubicBezTo>
                <a:cubicBezTo>
                  <a:pt x="577010" y="4401231"/>
                  <a:pt x="466449" y="4290664"/>
                  <a:pt x="329999" y="4290436"/>
                </a:cubicBezTo>
                <a:cubicBezTo>
                  <a:pt x="277689" y="4290436"/>
                  <a:pt x="229185" y="4306742"/>
                  <a:pt x="189284" y="4334403"/>
                </a:cubicBezTo>
                <a:cubicBezTo>
                  <a:pt x="162559" y="4352920"/>
                  <a:pt x="125551" y="4338975"/>
                  <a:pt x="118394" y="4307200"/>
                </a:cubicBezTo>
                <a:cubicBezTo>
                  <a:pt x="65245" y="4071818"/>
                  <a:pt x="32732" y="3828587"/>
                  <a:pt x="22833" y="3579566"/>
                </a:cubicBezTo>
                <a:cubicBezTo>
                  <a:pt x="21767" y="3553124"/>
                  <a:pt x="43164" y="3531788"/>
                  <a:pt x="69662" y="3531941"/>
                </a:cubicBezTo>
                <a:cubicBezTo>
                  <a:pt x="70119" y="3531941"/>
                  <a:pt x="70576" y="3531941"/>
                  <a:pt x="71032" y="3531941"/>
                </a:cubicBezTo>
                <a:cubicBezTo>
                  <a:pt x="162102" y="3531788"/>
                  <a:pt x="235960" y="3457874"/>
                  <a:pt x="235809" y="3367044"/>
                </a:cubicBezTo>
                <a:cubicBezTo>
                  <a:pt x="237483" y="3275756"/>
                  <a:pt x="159588" y="3203290"/>
                  <a:pt x="73393" y="3201995"/>
                </a:cubicBezTo>
                <a:cubicBezTo>
                  <a:pt x="47047" y="3201615"/>
                  <a:pt x="26336" y="3179517"/>
                  <a:pt x="28087" y="3153227"/>
                </a:cubicBezTo>
                <a:cubicBezTo>
                  <a:pt x="109110" y="1898143"/>
                  <a:pt x="764938" y="799772"/>
                  <a:pt x="1734822" y="11893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BA3977-D0B7-FEE6-7CAD-731F546E59F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9999" y="1440001"/>
            <a:ext cx="3704392" cy="4916350"/>
          </a:xfrm>
        </p:spPr>
        <p:txBody>
          <a:bodyPr/>
          <a:lstStyle/>
          <a:p>
            <a:pPr lvl="0"/>
            <a:r>
              <a:rPr lang="en-GB"/>
              <a:t>Click to edit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6D0EB52-9ED3-8003-C532-02C631D0E5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1" y="360000"/>
            <a:ext cx="4407939" cy="1080000"/>
          </a:xfrm>
        </p:spPr>
        <p:txBody>
          <a:bodyPr wrap="square">
            <a:noAutofit/>
          </a:bodyPr>
          <a:lstStyle>
            <a:lvl1pPr>
              <a:lnSpc>
                <a:spcPct val="100000"/>
              </a:lnSpc>
              <a:spcAft>
                <a:spcPts val="1800"/>
              </a:spcAft>
              <a:defRPr sz="24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23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0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70900" y="6356350"/>
            <a:ext cx="5050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08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8680EE-AC75-233B-59FC-FA2A06F2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7DD6564-B4E3-3BFD-3743-71E059727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7626" y="632554"/>
            <a:ext cx="10172814" cy="572379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701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ep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F289DD16-1A6F-C1CC-BF36-2B5B380B70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4A8BD3A3-42E0-33BA-5561-101F450FB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0900" y="6356350"/>
            <a:ext cx="5050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6B99D87-3A9E-1EBD-0C26-69B2FCB52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53903A-ECF7-70A8-9452-F1559ACE4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 1">
            <a:extLst>
              <a:ext uri="{FF2B5EF4-FFF2-40B4-BE49-F238E27FC236}">
                <a16:creationId xmlns:a16="http://schemas.microsoft.com/office/drawing/2014/main" id="{ED198975-A2E4-4715-96AE-B52286C75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9999" y="2924364"/>
            <a:ext cx="3240000" cy="3240002"/>
          </a:xfrm>
          <a:custGeom>
            <a:avLst/>
            <a:gdLst>
              <a:gd name="connsiteX0" fmla="*/ 700330 w 3240000"/>
              <a:gd name="connsiteY0" fmla="*/ 0 h 3240002"/>
              <a:gd name="connsiteX1" fmla="*/ 3240000 w 3240000"/>
              <a:gd name="connsiteY1" fmla="*/ 0 h 3240002"/>
              <a:gd name="connsiteX2" fmla="*/ 3239998 w 3240000"/>
              <a:gd name="connsiteY2" fmla="*/ 2 h 3240002"/>
              <a:gd name="connsiteX3" fmla="*/ 3239998 w 3240000"/>
              <a:gd name="connsiteY3" fmla="*/ 2539737 h 3240002"/>
              <a:gd name="connsiteX4" fmla="*/ 2519998 w 3240000"/>
              <a:gd name="connsiteY4" fmla="*/ 3240002 h 3240002"/>
              <a:gd name="connsiteX5" fmla="*/ 2519998 w 3240000"/>
              <a:gd name="connsiteY5" fmla="*/ 720000 h 3240002"/>
              <a:gd name="connsiteX6" fmla="*/ 0 w 3240000"/>
              <a:gd name="connsiteY6" fmla="*/ 720000 h 324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0000" h="3240002">
                <a:moveTo>
                  <a:pt x="700330" y="0"/>
                </a:moveTo>
                <a:lnTo>
                  <a:pt x="3240000" y="0"/>
                </a:lnTo>
                <a:lnTo>
                  <a:pt x="3239998" y="2"/>
                </a:lnTo>
                <a:lnTo>
                  <a:pt x="3239998" y="2539737"/>
                </a:lnTo>
                <a:lnTo>
                  <a:pt x="2519998" y="3240002"/>
                </a:lnTo>
                <a:lnTo>
                  <a:pt x="2519998" y="720000"/>
                </a:lnTo>
                <a:lnTo>
                  <a:pt x="0" y="720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A30B005-4103-E99D-C764-FBA162F22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76000" y="2224798"/>
            <a:ext cx="3240000" cy="3240002"/>
          </a:xfrm>
          <a:custGeom>
            <a:avLst/>
            <a:gdLst>
              <a:gd name="connsiteX0" fmla="*/ 700330 w 3240000"/>
              <a:gd name="connsiteY0" fmla="*/ 0 h 3240002"/>
              <a:gd name="connsiteX1" fmla="*/ 3240000 w 3240000"/>
              <a:gd name="connsiteY1" fmla="*/ 0 h 3240002"/>
              <a:gd name="connsiteX2" fmla="*/ 3239998 w 3240000"/>
              <a:gd name="connsiteY2" fmla="*/ 2 h 3240002"/>
              <a:gd name="connsiteX3" fmla="*/ 3239998 w 3240000"/>
              <a:gd name="connsiteY3" fmla="*/ 2539737 h 3240002"/>
              <a:gd name="connsiteX4" fmla="*/ 2519998 w 3240000"/>
              <a:gd name="connsiteY4" fmla="*/ 3240002 h 3240002"/>
              <a:gd name="connsiteX5" fmla="*/ 2519998 w 3240000"/>
              <a:gd name="connsiteY5" fmla="*/ 720000 h 3240002"/>
              <a:gd name="connsiteX6" fmla="*/ 0 w 3240000"/>
              <a:gd name="connsiteY6" fmla="*/ 720000 h 324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0000" h="3240002">
                <a:moveTo>
                  <a:pt x="700330" y="0"/>
                </a:moveTo>
                <a:lnTo>
                  <a:pt x="3240000" y="0"/>
                </a:lnTo>
                <a:lnTo>
                  <a:pt x="3239998" y="2"/>
                </a:lnTo>
                <a:lnTo>
                  <a:pt x="3239998" y="2539737"/>
                </a:lnTo>
                <a:lnTo>
                  <a:pt x="2519998" y="3240002"/>
                </a:lnTo>
                <a:lnTo>
                  <a:pt x="2519998" y="720000"/>
                </a:lnTo>
                <a:lnTo>
                  <a:pt x="0" y="720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DE267E2B-4557-F90E-C159-0CB6F81E3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12003" y="1479175"/>
            <a:ext cx="3240000" cy="3240002"/>
          </a:xfrm>
          <a:custGeom>
            <a:avLst/>
            <a:gdLst>
              <a:gd name="connsiteX0" fmla="*/ 700330 w 3240000"/>
              <a:gd name="connsiteY0" fmla="*/ 0 h 3240002"/>
              <a:gd name="connsiteX1" fmla="*/ 3240000 w 3240000"/>
              <a:gd name="connsiteY1" fmla="*/ 0 h 3240002"/>
              <a:gd name="connsiteX2" fmla="*/ 3239998 w 3240000"/>
              <a:gd name="connsiteY2" fmla="*/ 2 h 3240002"/>
              <a:gd name="connsiteX3" fmla="*/ 3239998 w 3240000"/>
              <a:gd name="connsiteY3" fmla="*/ 2539737 h 3240002"/>
              <a:gd name="connsiteX4" fmla="*/ 2519998 w 3240000"/>
              <a:gd name="connsiteY4" fmla="*/ 3240002 h 3240002"/>
              <a:gd name="connsiteX5" fmla="*/ 2519998 w 3240000"/>
              <a:gd name="connsiteY5" fmla="*/ 720000 h 3240002"/>
              <a:gd name="connsiteX6" fmla="*/ 0 w 3240000"/>
              <a:gd name="connsiteY6" fmla="*/ 720000 h 324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0000" h="3240002">
                <a:moveTo>
                  <a:pt x="700330" y="0"/>
                </a:moveTo>
                <a:lnTo>
                  <a:pt x="3240000" y="0"/>
                </a:lnTo>
                <a:lnTo>
                  <a:pt x="3239998" y="2"/>
                </a:lnTo>
                <a:lnTo>
                  <a:pt x="3239998" y="2539737"/>
                </a:lnTo>
                <a:lnTo>
                  <a:pt x="2519998" y="3240002"/>
                </a:lnTo>
                <a:lnTo>
                  <a:pt x="2519998" y="720000"/>
                </a:lnTo>
                <a:lnTo>
                  <a:pt x="0" y="720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tlCol="0" anchor="ctr">
            <a:noAutofit/>
          </a:bodyPr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68B98-8159-732C-4CF7-73913E420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25556918-7837-9514-AA9A-2590627ED5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12001" y="2224798"/>
            <a:ext cx="2520000" cy="2519466"/>
          </a:xfrm>
        </p:spPr>
        <p:txBody>
          <a:bodyPr lIns="0" tIns="108000" rIns="108000" bIns="108000">
            <a:normAutofit/>
          </a:bodyPr>
          <a:lstStyle>
            <a:lvl1pPr marL="0" indent="0">
              <a:buNone/>
              <a:defRPr sz="2800" b="0" i="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0745BC0-DA1F-4D67-9689-EA87F7D485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6000" y="2945334"/>
            <a:ext cx="2520000" cy="2519466"/>
          </a:xfrm>
        </p:spPr>
        <p:txBody>
          <a:bodyPr lIns="0" tIns="108000" rIns="108000" bIns="108000">
            <a:normAutofit/>
          </a:bodyPr>
          <a:lstStyle>
            <a:lvl1pPr marL="0" indent="0">
              <a:buNone/>
              <a:defRPr sz="2800" b="0" i="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11DE5D-4EBD-B36E-9483-923220194A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51" y="3644900"/>
            <a:ext cx="2520000" cy="2519466"/>
          </a:xfrm>
        </p:spPr>
        <p:txBody>
          <a:bodyPr lIns="0" tIns="108000" rIns="108000" bIns="108000">
            <a:normAutofit/>
          </a:bodyPr>
          <a:lstStyle>
            <a:lvl1pPr marL="0" indent="0">
              <a:buNone/>
              <a:defRPr sz="2800" b="0" i="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GB"/>
              <a:t>Click to edit text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1356B3-4C3E-3700-94AC-C66CA10110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601255"/>
          </a:xfrm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Aft>
                <a:spcPts val="1800"/>
              </a:spcAft>
              <a:defRPr sz="32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35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F289DD16-1A6F-C1CC-BF36-2B5B380B70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4A8BD3A3-42E0-33BA-5561-101F450FB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0900" y="6356350"/>
            <a:ext cx="5050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6B99D87-3A9E-1EBD-0C26-69B2FCB52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DC281D-C54B-2856-8534-28A833BFF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0B7752C-D461-97E0-1898-2DC137B61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8D9F4BDF-3419-6DB3-947A-444342614D91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60000" y="1620000"/>
            <a:ext cx="11471638" cy="47363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BCC5CA-55DF-2C24-625E-CCFE37A26F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601255"/>
          </a:xfrm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Aft>
                <a:spcPts val="1800"/>
              </a:spcAft>
              <a:defRPr sz="32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21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F289DD16-1A6F-C1CC-BF36-2B5B380B70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4A8BD3A3-42E0-33BA-5561-101F450FB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0900" y="6356350"/>
            <a:ext cx="5050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6B99D87-3A9E-1EBD-0C26-69B2FCB52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36BAA8E-4671-4CEA-BEDF-CF2D5AAF8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7AE1FD9-C152-4B51-76E6-64E81A835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8538E019-521F-FC28-C479-4DCE31A6CD1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60363" y="1620000"/>
            <a:ext cx="11471275" cy="4526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B4525EF-EEE9-DA19-BEBD-9675C3B755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601255"/>
          </a:xfrm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Aft>
                <a:spcPts val="1800"/>
              </a:spcAft>
              <a:defRPr sz="32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278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53903A-ECF7-70A8-9452-F1559ACE4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690" y="126651"/>
            <a:ext cx="0" cy="6627875"/>
          </a:xfrm>
          <a:prstGeom prst="line">
            <a:avLst/>
          </a:prstGeom>
          <a:ln w="63500" cap="rnd"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8E368B98-8159-732C-4CF7-73913E420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2823" y="360000"/>
            <a:ext cx="1299177" cy="540000"/>
          </a:xfrm>
          <a:prstGeom prst="rect">
            <a:avLst/>
          </a:prstGeom>
        </p:spPr>
      </p:pic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F289DD16-1A6F-C1CC-BF36-2B5B380B70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0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6CE7D5-CF57-46EF-B807-FDD0502418D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4A8BD3A3-42E0-33BA-5561-101F450FB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0900" y="6356350"/>
            <a:ext cx="5050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96B99D87-3A9E-1EBD-0C26-69B2FCB52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5CD1B00B-10DF-EC93-F5C0-2EE6E680FBA3}"/>
              </a:ext>
            </a:extLst>
          </p:cNvPr>
          <p:cNvSpPr>
            <a:spLocks noGrp="1"/>
          </p:cNvSpPr>
          <p:nvPr>
            <p:ph type="dgm" sz="quarter" idx="13" hasCustomPrompt="1"/>
          </p:nvPr>
        </p:nvSpPr>
        <p:spPr>
          <a:xfrm>
            <a:off x="360000" y="1532964"/>
            <a:ext cx="11471638" cy="48233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insert SmartArt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1356B3-4C3E-3700-94AC-C66CA10110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0172823" cy="601255"/>
          </a:xfrm>
        </p:spPr>
        <p:txBody>
          <a:bodyPr wrap="square">
            <a:spAutoFit/>
          </a:bodyPr>
          <a:lstStyle>
            <a:lvl1pPr>
              <a:lnSpc>
                <a:spcPct val="110000"/>
              </a:lnSpc>
              <a:spcAft>
                <a:spcPts val="1800"/>
              </a:spcAft>
              <a:defRPr sz="32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061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6BD4B773-516C-DB54-309D-9F89093B2DB6}"/>
              </a:ext>
            </a:extLst>
          </p:cNvPr>
          <p:cNvSpPr/>
          <p:nvPr userDrawn="1"/>
        </p:nvSpPr>
        <p:spPr>
          <a:xfrm flipH="1" flipV="1">
            <a:off x="7170000" y="781200"/>
            <a:ext cx="5022000" cy="6076800"/>
          </a:xfrm>
          <a:custGeom>
            <a:avLst/>
            <a:gdLst>
              <a:gd name="connsiteX0" fmla="*/ 4365756 w 5021505"/>
              <a:gd name="connsiteY0" fmla="*/ 0 h 6075316"/>
              <a:gd name="connsiteX1" fmla="*/ 4408512 w 5021505"/>
              <a:gd name="connsiteY1" fmla="*/ 0 h 6075316"/>
              <a:gd name="connsiteX2" fmla="*/ 4448203 w 5021505"/>
              <a:gd name="connsiteY2" fmla="*/ 61912 h 6075316"/>
              <a:gd name="connsiteX3" fmla="*/ 5021505 w 5021505"/>
              <a:gd name="connsiteY3" fmla="*/ 2115316 h 6075316"/>
              <a:gd name="connsiteX4" fmla="*/ 1061505 w 5021505"/>
              <a:gd name="connsiteY4" fmla="*/ 6075316 h 6075316"/>
              <a:gd name="connsiteX5" fmla="*/ 71839 w 5021505"/>
              <a:gd name="connsiteY5" fmla="*/ 5950645 h 6075316"/>
              <a:gd name="connsiteX6" fmla="*/ 0 w 5021505"/>
              <a:gd name="connsiteY6" fmla="*/ 5930245 h 6075316"/>
              <a:gd name="connsiteX7" fmla="*/ 0 w 5021505"/>
              <a:gd name="connsiteY7" fmla="*/ 5892823 h 6075316"/>
              <a:gd name="connsiteX8" fmla="*/ 80836 w 5021505"/>
              <a:gd name="connsiteY8" fmla="*/ 5915778 h 6075316"/>
              <a:gd name="connsiteX9" fmla="*/ 1061505 w 5021505"/>
              <a:gd name="connsiteY9" fmla="*/ 6039316 h 6075316"/>
              <a:gd name="connsiteX10" fmla="*/ 4985505 w 5021505"/>
              <a:gd name="connsiteY10" fmla="*/ 2115316 h 6075316"/>
              <a:gd name="connsiteX11" fmla="*/ 4417414 w 5021505"/>
              <a:gd name="connsiteY11" fmla="*/ 80580 h 607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1505" h="6075316">
                <a:moveTo>
                  <a:pt x="4365756" y="0"/>
                </a:moveTo>
                <a:lnTo>
                  <a:pt x="4408512" y="0"/>
                </a:lnTo>
                <a:lnTo>
                  <a:pt x="4448203" y="61912"/>
                </a:lnTo>
                <a:cubicBezTo>
                  <a:pt x="4812006" y="660652"/>
                  <a:pt x="5021505" y="1363518"/>
                  <a:pt x="5021505" y="2115316"/>
                </a:cubicBezTo>
                <a:cubicBezTo>
                  <a:pt x="5021505" y="4302364"/>
                  <a:pt x="3248553" y="6075316"/>
                  <a:pt x="1061505" y="6075316"/>
                </a:cubicBezTo>
                <a:cubicBezTo>
                  <a:pt x="719779" y="6075316"/>
                  <a:pt x="388162" y="6032031"/>
                  <a:pt x="71839" y="5950645"/>
                </a:cubicBezTo>
                <a:lnTo>
                  <a:pt x="0" y="5930245"/>
                </a:lnTo>
                <a:lnTo>
                  <a:pt x="0" y="5892823"/>
                </a:lnTo>
                <a:lnTo>
                  <a:pt x="80836" y="5915778"/>
                </a:lnTo>
                <a:cubicBezTo>
                  <a:pt x="394284" y="5996425"/>
                  <a:pt x="722885" y="6039316"/>
                  <a:pt x="1061505" y="6039316"/>
                </a:cubicBezTo>
                <a:cubicBezTo>
                  <a:pt x="3228670" y="6039316"/>
                  <a:pt x="4985505" y="4282481"/>
                  <a:pt x="4985505" y="2115316"/>
                </a:cubicBezTo>
                <a:cubicBezTo>
                  <a:pt x="4985505" y="1370353"/>
                  <a:pt x="4777910" y="673876"/>
                  <a:pt x="4417414" y="80580"/>
                </a:cubicBezTo>
                <a:close/>
              </a:path>
            </a:pathLst>
          </a:custGeom>
          <a:solidFill>
            <a:schemeClr val="accent1">
              <a:alpha val="1545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DC2B18B-A5D1-DF11-4691-18E862145E94}"/>
              </a:ext>
            </a:extLst>
          </p:cNvPr>
          <p:cNvSpPr/>
          <p:nvPr userDrawn="1"/>
        </p:nvSpPr>
        <p:spPr>
          <a:xfrm>
            <a:off x="3280443" y="0"/>
            <a:ext cx="3889557" cy="760200"/>
          </a:xfrm>
          <a:custGeom>
            <a:avLst/>
            <a:gdLst>
              <a:gd name="connsiteX0" fmla="*/ 0 w 3889557"/>
              <a:gd name="connsiteY0" fmla="*/ 0 h 760200"/>
              <a:gd name="connsiteX1" fmla="*/ 53463 w 3889557"/>
              <a:gd name="connsiteY1" fmla="*/ 0 h 760200"/>
              <a:gd name="connsiteX2" fmla="*/ 135730 w 3889557"/>
              <a:gd name="connsiteY2" fmla="*/ 74769 h 760200"/>
              <a:gd name="connsiteX3" fmla="*/ 1944778 w 3889557"/>
              <a:gd name="connsiteY3" fmla="*/ 724200 h 760200"/>
              <a:gd name="connsiteX4" fmla="*/ 3753826 w 3889557"/>
              <a:gd name="connsiteY4" fmla="*/ 74769 h 760200"/>
              <a:gd name="connsiteX5" fmla="*/ 3836093 w 3889557"/>
              <a:gd name="connsiteY5" fmla="*/ 0 h 760200"/>
              <a:gd name="connsiteX6" fmla="*/ 3889557 w 3889557"/>
              <a:gd name="connsiteY6" fmla="*/ 0 h 760200"/>
              <a:gd name="connsiteX7" fmla="*/ 3776725 w 3889557"/>
              <a:gd name="connsiteY7" fmla="*/ 102548 h 760200"/>
              <a:gd name="connsiteX8" fmla="*/ 1944778 w 3889557"/>
              <a:gd name="connsiteY8" fmla="*/ 760200 h 760200"/>
              <a:gd name="connsiteX9" fmla="*/ 112831 w 3889557"/>
              <a:gd name="connsiteY9" fmla="*/ 102548 h 760200"/>
              <a:gd name="connsiteX10" fmla="*/ 0 w 3889557"/>
              <a:gd name="connsiteY10" fmla="*/ 0 h 76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89557" h="760200">
                <a:moveTo>
                  <a:pt x="0" y="0"/>
                </a:moveTo>
                <a:lnTo>
                  <a:pt x="53463" y="0"/>
                </a:lnTo>
                <a:lnTo>
                  <a:pt x="135730" y="74769"/>
                </a:lnTo>
                <a:cubicBezTo>
                  <a:pt x="627341" y="480482"/>
                  <a:pt x="1257598" y="724200"/>
                  <a:pt x="1944778" y="724200"/>
                </a:cubicBezTo>
                <a:cubicBezTo>
                  <a:pt x="2631959" y="724200"/>
                  <a:pt x="3262215" y="480482"/>
                  <a:pt x="3753826" y="74769"/>
                </a:cubicBezTo>
                <a:lnTo>
                  <a:pt x="3836093" y="0"/>
                </a:lnTo>
                <a:lnTo>
                  <a:pt x="3889557" y="0"/>
                </a:lnTo>
                <a:lnTo>
                  <a:pt x="3776725" y="102548"/>
                </a:lnTo>
                <a:cubicBezTo>
                  <a:pt x="3278892" y="513397"/>
                  <a:pt x="2640657" y="760200"/>
                  <a:pt x="1944778" y="760200"/>
                </a:cubicBezTo>
                <a:cubicBezTo>
                  <a:pt x="1248899" y="760200"/>
                  <a:pt x="610665" y="513397"/>
                  <a:pt x="112831" y="10254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45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A26C914A-28D0-D3A9-E5A1-71C40420BE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9441" y="4688066"/>
            <a:ext cx="3976959" cy="1237205"/>
          </a:xfrm>
        </p:spPr>
        <p:txBody>
          <a:bodyPr wrap="square">
            <a:noAutofit/>
          </a:bodyPr>
          <a:lstStyle>
            <a:lvl1pPr marL="0" indent="0">
              <a:lnSpc>
                <a:spcPct val="120000"/>
              </a:lnSpc>
              <a:buNone/>
              <a:defRPr sz="24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/>
              <a:t>www.researchdata.scot</a:t>
            </a:r>
            <a:br>
              <a:rPr lang="en-GB"/>
            </a:br>
            <a:r>
              <a:rPr lang="en-GB"/>
              <a:t>@RDS_Scotland</a:t>
            </a:r>
            <a:endParaRPr lang="en-US"/>
          </a:p>
        </p:txBody>
      </p:sp>
      <p:pic>
        <p:nvPicPr>
          <p:cNvPr id="2" name="Picture 1" descr="Research Data Scotland">
            <a:extLst>
              <a:ext uri="{FF2B5EF4-FFF2-40B4-BE49-F238E27FC236}">
                <a16:creationId xmlns:a16="http://schemas.microsoft.com/office/drawing/2014/main" id="{328963F3-0CB2-FCD7-7856-41ACFBF8D1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9999" y="2528955"/>
            <a:ext cx="4330800" cy="180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51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 Next steps / Summa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4EE5524-25D3-9133-8751-BAE28B06A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80443" y="0"/>
            <a:ext cx="3889557" cy="760200"/>
          </a:xfrm>
          <a:custGeom>
            <a:avLst/>
            <a:gdLst>
              <a:gd name="connsiteX0" fmla="*/ 0 w 3889557"/>
              <a:gd name="connsiteY0" fmla="*/ 0 h 760200"/>
              <a:gd name="connsiteX1" fmla="*/ 53463 w 3889557"/>
              <a:gd name="connsiteY1" fmla="*/ 0 h 760200"/>
              <a:gd name="connsiteX2" fmla="*/ 135730 w 3889557"/>
              <a:gd name="connsiteY2" fmla="*/ 74769 h 760200"/>
              <a:gd name="connsiteX3" fmla="*/ 1944778 w 3889557"/>
              <a:gd name="connsiteY3" fmla="*/ 724200 h 760200"/>
              <a:gd name="connsiteX4" fmla="*/ 3753826 w 3889557"/>
              <a:gd name="connsiteY4" fmla="*/ 74769 h 760200"/>
              <a:gd name="connsiteX5" fmla="*/ 3836093 w 3889557"/>
              <a:gd name="connsiteY5" fmla="*/ 0 h 760200"/>
              <a:gd name="connsiteX6" fmla="*/ 3889557 w 3889557"/>
              <a:gd name="connsiteY6" fmla="*/ 0 h 760200"/>
              <a:gd name="connsiteX7" fmla="*/ 3776725 w 3889557"/>
              <a:gd name="connsiteY7" fmla="*/ 102548 h 760200"/>
              <a:gd name="connsiteX8" fmla="*/ 1944778 w 3889557"/>
              <a:gd name="connsiteY8" fmla="*/ 760200 h 760200"/>
              <a:gd name="connsiteX9" fmla="*/ 112831 w 3889557"/>
              <a:gd name="connsiteY9" fmla="*/ 102548 h 760200"/>
              <a:gd name="connsiteX10" fmla="*/ 0 w 3889557"/>
              <a:gd name="connsiteY10" fmla="*/ 0 h 76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89557" h="760200">
                <a:moveTo>
                  <a:pt x="0" y="0"/>
                </a:moveTo>
                <a:lnTo>
                  <a:pt x="53463" y="0"/>
                </a:lnTo>
                <a:lnTo>
                  <a:pt x="135730" y="74769"/>
                </a:lnTo>
                <a:cubicBezTo>
                  <a:pt x="627341" y="480482"/>
                  <a:pt x="1257598" y="724200"/>
                  <a:pt x="1944778" y="724200"/>
                </a:cubicBezTo>
                <a:cubicBezTo>
                  <a:pt x="2631959" y="724200"/>
                  <a:pt x="3262215" y="480482"/>
                  <a:pt x="3753826" y="74769"/>
                </a:cubicBezTo>
                <a:lnTo>
                  <a:pt x="3836093" y="0"/>
                </a:lnTo>
                <a:lnTo>
                  <a:pt x="3889557" y="0"/>
                </a:lnTo>
                <a:lnTo>
                  <a:pt x="3776725" y="102548"/>
                </a:lnTo>
                <a:cubicBezTo>
                  <a:pt x="3278892" y="513397"/>
                  <a:pt x="2640657" y="760200"/>
                  <a:pt x="1944778" y="760200"/>
                </a:cubicBezTo>
                <a:cubicBezTo>
                  <a:pt x="1248899" y="760200"/>
                  <a:pt x="610665" y="513397"/>
                  <a:pt x="112831" y="10254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545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2A482AD-E9BC-A47A-A586-12321E6F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7170000" y="781200"/>
            <a:ext cx="5022000" cy="6076800"/>
          </a:xfrm>
          <a:custGeom>
            <a:avLst/>
            <a:gdLst>
              <a:gd name="connsiteX0" fmla="*/ 4365756 w 5021505"/>
              <a:gd name="connsiteY0" fmla="*/ 0 h 6075316"/>
              <a:gd name="connsiteX1" fmla="*/ 4408512 w 5021505"/>
              <a:gd name="connsiteY1" fmla="*/ 0 h 6075316"/>
              <a:gd name="connsiteX2" fmla="*/ 4448203 w 5021505"/>
              <a:gd name="connsiteY2" fmla="*/ 61912 h 6075316"/>
              <a:gd name="connsiteX3" fmla="*/ 5021505 w 5021505"/>
              <a:gd name="connsiteY3" fmla="*/ 2115316 h 6075316"/>
              <a:gd name="connsiteX4" fmla="*/ 1061505 w 5021505"/>
              <a:gd name="connsiteY4" fmla="*/ 6075316 h 6075316"/>
              <a:gd name="connsiteX5" fmla="*/ 71839 w 5021505"/>
              <a:gd name="connsiteY5" fmla="*/ 5950645 h 6075316"/>
              <a:gd name="connsiteX6" fmla="*/ 0 w 5021505"/>
              <a:gd name="connsiteY6" fmla="*/ 5930245 h 6075316"/>
              <a:gd name="connsiteX7" fmla="*/ 0 w 5021505"/>
              <a:gd name="connsiteY7" fmla="*/ 5892823 h 6075316"/>
              <a:gd name="connsiteX8" fmla="*/ 80836 w 5021505"/>
              <a:gd name="connsiteY8" fmla="*/ 5915778 h 6075316"/>
              <a:gd name="connsiteX9" fmla="*/ 1061505 w 5021505"/>
              <a:gd name="connsiteY9" fmla="*/ 6039316 h 6075316"/>
              <a:gd name="connsiteX10" fmla="*/ 4985505 w 5021505"/>
              <a:gd name="connsiteY10" fmla="*/ 2115316 h 6075316"/>
              <a:gd name="connsiteX11" fmla="*/ 4417414 w 5021505"/>
              <a:gd name="connsiteY11" fmla="*/ 80580 h 607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1505" h="6075316">
                <a:moveTo>
                  <a:pt x="4365756" y="0"/>
                </a:moveTo>
                <a:lnTo>
                  <a:pt x="4408512" y="0"/>
                </a:lnTo>
                <a:lnTo>
                  <a:pt x="4448203" y="61912"/>
                </a:lnTo>
                <a:cubicBezTo>
                  <a:pt x="4812006" y="660652"/>
                  <a:pt x="5021505" y="1363518"/>
                  <a:pt x="5021505" y="2115316"/>
                </a:cubicBezTo>
                <a:cubicBezTo>
                  <a:pt x="5021505" y="4302364"/>
                  <a:pt x="3248553" y="6075316"/>
                  <a:pt x="1061505" y="6075316"/>
                </a:cubicBezTo>
                <a:cubicBezTo>
                  <a:pt x="719779" y="6075316"/>
                  <a:pt x="388162" y="6032031"/>
                  <a:pt x="71839" y="5950645"/>
                </a:cubicBezTo>
                <a:lnTo>
                  <a:pt x="0" y="5930245"/>
                </a:lnTo>
                <a:lnTo>
                  <a:pt x="0" y="5892823"/>
                </a:lnTo>
                <a:lnTo>
                  <a:pt x="80836" y="5915778"/>
                </a:lnTo>
                <a:cubicBezTo>
                  <a:pt x="394284" y="5996425"/>
                  <a:pt x="722885" y="6039316"/>
                  <a:pt x="1061505" y="6039316"/>
                </a:cubicBezTo>
                <a:cubicBezTo>
                  <a:pt x="3228670" y="6039316"/>
                  <a:pt x="4985505" y="4282481"/>
                  <a:pt x="4985505" y="2115316"/>
                </a:cubicBezTo>
                <a:cubicBezTo>
                  <a:pt x="4985505" y="1370353"/>
                  <a:pt x="4777910" y="673876"/>
                  <a:pt x="4417414" y="80580"/>
                </a:cubicBezTo>
                <a:close/>
              </a:path>
            </a:pathLst>
          </a:custGeom>
          <a:solidFill>
            <a:schemeClr val="accent1">
              <a:alpha val="1545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Roboto" panose="02000000000000000000" pitchFamily="2" charset="0"/>
            </a:endParaRP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D17311B-C744-5308-F153-A4AA8A9C7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48800" y="5620795"/>
            <a:ext cx="2081626" cy="1237205"/>
          </a:xfrm>
        </p:spPr>
        <p:txBody>
          <a:bodyPr wrap="square">
            <a:noAutofit/>
          </a:bodyPr>
          <a:lstStyle>
            <a:lvl1pPr marL="0" indent="0">
              <a:lnSpc>
                <a:spcPct val="120000"/>
              </a:lnSpc>
              <a:buNone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GB" err="1"/>
              <a:t>researchdata.scot</a:t>
            </a:r>
            <a:br>
              <a:rPr lang="en-GB"/>
            </a:br>
            <a:r>
              <a:rPr lang="en-GB"/>
              <a:t>@</a:t>
            </a:r>
            <a:r>
              <a:rPr lang="en-GB" err="1"/>
              <a:t>RDS_Scotland</a:t>
            </a:r>
            <a:endParaRPr lang="en-US"/>
          </a:p>
        </p:txBody>
      </p:sp>
      <p:pic>
        <p:nvPicPr>
          <p:cNvPr id="8" name="Graphic 7" descr="Research Data Scotland logo">
            <a:extLst>
              <a:ext uri="{FF2B5EF4-FFF2-40B4-BE49-F238E27FC236}">
                <a16:creationId xmlns:a16="http://schemas.microsoft.com/office/drawing/2014/main" id="{0CE718D9-ADFB-47AA-0F66-834140154C9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49000" y="4523480"/>
            <a:ext cx="2495600" cy="120824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34D612-F417-DCD4-6443-91174FAA16C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20725" y="2160000"/>
            <a:ext cx="5391250" cy="4012200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Click to edit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CE0C29-1933-3099-5B03-FEED6BC875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1080000"/>
            <a:ext cx="5376000" cy="584775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1800"/>
              </a:spcAft>
              <a:defRPr sz="3200" b="0" i="0">
                <a:solidFill>
                  <a:schemeClr val="tx1"/>
                </a:solidFill>
                <a:latin typeface="Roboto Serif 20pt Medium" pitchFamily="2" charset="77"/>
                <a:cs typeface="Roboto Serif 20pt Medium" pitchFamily="2" charset="77"/>
              </a:defRPr>
            </a:lvl1pPr>
          </a:lstStyle>
          <a:p>
            <a:r>
              <a:rPr lang="en-GB"/>
              <a:t>Next steps or Summary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979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72A1C-AD5C-C44A-83B0-64AB6C0D7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25D42BF3-790F-F142-97F0-49E9B47D92EB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9FFA-7196-4EB6-777A-FD44C02E25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71500" y="6356350"/>
            <a:ext cx="5049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160BD-A4D3-0F4F-65F5-81748C70F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910C168-4528-1E45-A378-9E0856B961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B879E-5E38-3BB1-C1CF-FA912C0B2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2" y="1440000"/>
            <a:ext cx="7920000" cy="4736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content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349227-FCB6-2F78-861F-E33602817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355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95C759-D823-D711-EBFC-DF8AF149E126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11012" y="6626860"/>
            <a:ext cx="598488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661" r:id="rId5"/>
    <p:sldLayoutId id="2147483663" r:id="rId6"/>
    <p:sldLayoutId id="2147483691" r:id="rId7"/>
    <p:sldLayoutId id="2147483662" r:id="rId8"/>
    <p:sldLayoutId id="2147483695" r:id="rId9"/>
    <p:sldLayoutId id="2147483700" r:id="rId10"/>
    <p:sldLayoutId id="2147483664" r:id="rId11"/>
    <p:sldLayoutId id="2147483665" r:id="rId12"/>
    <p:sldLayoutId id="2147483666" r:id="rId13"/>
    <p:sldLayoutId id="2147483668" r:id="rId14"/>
    <p:sldLayoutId id="2147483699" r:id="rId15"/>
    <p:sldLayoutId id="2147483687" r:id="rId16"/>
    <p:sldLayoutId id="2147483679" r:id="rId17"/>
    <p:sldLayoutId id="2147483698" r:id="rId18"/>
    <p:sldLayoutId id="2147483685" r:id="rId19"/>
    <p:sldLayoutId id="2147483686" r:id="rId20"/>
    <p:sldLayoutId id="2147483697" r:id="rId21"/>
    <p:sldLayoutId id="2147483667" r:id="rId22"/>
    <p:sldLayoutId id="2147483693" r:id="rId23"/>
    <p:sldLayoutId id="2147483694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Roboto Serif 20pt Medium" pitchFamily="2" charset="77"/>
          <a:ea typeface="Roboto Medium" panose="02000000000000000000" pitchFamily="2" charset="0"/>
          <a:cs typeface="Roboto Serif 20pt Medium" pitchFamily="2" charset="77"/>
        </a:defRPr>
      </a:lvl1pPr>
    </p:titleStyle>
    <p:bodyStyle>
      <a:lvl1pPr marL="360000" indent="-36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rgbClr val="308406"/>
        </a:buClr>
        <a:buSzPct val="100000"/>
        <a:buFont typeface="Roboto" panose="02000000000000000000" pitchFamily="2" charset="0"/>
        <a:buChar char="•"/>
        <a:defRPr sz="2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 Serif 20pt" pitchFamily="2" charset="77"/>
        </a:defRPr>
      </a:lvl1pPr>
      <a:lvl2pPr marL="612000" indent="-216000" algn="l" defTabSz="914400" rtl="0" eaLnBrk="1" latinLnBrk="0" hangingPunct="1">
        <a:lnSpc>
          <a:spcPct val="100000"/>
        </a:lnSpc>
        <a:spcBef>
          <a:spcPts val="300"/>
        </a:spcBef>
        <a:spcAft>
          <a:spcPts val="400"/>
        </a:spcAft>
        <a:buClr>
          <a:srgbClr val="308406"/>
        </a:buClr>
        <a:buSzPct val="100000"/>
        <a:buFont typeface="Roboto Bold" panose="02000000000000000000" pitchFamily="2" charset="0"/>
        <a:buChar char="-"/>
        <a:defRPr sz="24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 Serif 20pt" pitchFamily="2" charset="77"/>
        </a:defRPr>
      </a:lvl2pPr>
      <a:lvl3pPr marL="1008000" indent="-216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rgbClr val="308406"/>
        </a:buClr>
        <a:buSzPct val="100000"/>
        <a:buFont typeface="Roboto" panose="02000000000000000000" pitchFamily="2" charset="0"/>
        <a:buChar char="•"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 Serif 20pt" pitchFamily="2" charset="77"/>
        </a:defRPr>
      </a:lvl3pPr>
      <a:lvl4pPr marL="1332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rgbClr val="308406"/>
        </a:buClr>
        <a:buSzPct val="100000"/>
        <a:buFont typeface="Roboto Bold" panose="02000000000000000000" pitchFamily="2" charset="0"/>
        <a:buChar char="-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 Serif 20pt" pitchFamily="2" charset="77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rgbClr val="308406"/>
        </a:buClr>
        <a:buSzPct val="100000"/>
        <a:buFont typeface="Roboto" panose="02000000000000000000" pitchFamily="2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 Serif 20pt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0B372-99E1-85D8-C107-3E895B36C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98" y="3013667"/>
            <a:ext cx="7167601" cy="923330"/>
          </a:xfrm>
        </p:spPr>
        <p:txBody>
          <a:bodyPr/>
          <a:lstStyle/>
          <a:p>
            <a:r>
              <a:rPr lang="en-GB"/>
              <a:t>RDS Organigram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09794-4592-9B5D-EE98-2DB4FB09A9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wrap="square" lIns="91440" tIns="45720" rIns="91440" bIns="45720" rtlCol="0" anchor="t">
            <a:spAutoFit/>
          </a:bodyPr>
          <a:lstStyle/>
          <a:p>
            <a:r>
              <a:rPr lang="en-GB" dirty="0">
                <a:latin typeface="Roboto"/>
                <a:ea typeface="Roboto"/>
                <a:cs typeface="Roboto Serif 20pt"/>
              </a:rPr>
              <a:t>Last updated: </a:t>
            </a:r>
            <a:r>
              <a:rPr lang="en-GB">
                <a:latin typeface="Roboto"/>
                <a:ea typeface="Roboto"/>
                <a:cs typeface="Roboto Serif 20pt"/>
              </a:rPr>
              <a:t>1 Sept </a:t>
            </a:r>
            <a:r>
              <a:rPr lang="en-GB" dirty="0">
                <a:latin typeface="Roboto"/>
                <a:ea typeface="Roboto"/>
                <a:cs typeface="Roboto Serif 20pt"/>
              </a:rPr>
              <a:t>2026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D2A3CF-4FF1-4A74-F604-941B96FEF3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Owner: HR Department</a:t>
            </a:r>
          </a:p>
        </p:txBody>
      </p:sp>
    </p:spTree>
    <p:extLst>
      <p:ext uri="{BB962C8B-B14F-4D97-AF65-F5344CB8AC3E}">
        <p14:creationId xmlns:p14="http://schemas.microsoft.com/office/powerpoint/2010/main" val="3529894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BCC10D-2786-2E3C-BE42-2D99C74BA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Roboto Serif 20pt Medium"/>
                <a:ea typeface="Roboto Medium"/>
                <a:cs typeface="Roboto Serif 20pt Medium"/>
              </a:rPr>
              <a:t>Leadership Team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F943A1D-2E67-F3F5-5052-E3941FDCCC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4275061"/>
              </p:ext>
            </p:extLst>
          </p:nvPr>
        </p:nvGraphicFramePr>
        <p:xfrm>
          <a:off x="132244" y="1380066"/>
          <a:ext cx="11612880" cy="5477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872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BCC10D-2786-2E3C-BE42-2D99C74BA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Digital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42DC796-C746-4A01-5CC3-470AC8049F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447235"/>
              </p:ext>
            </p:extLst>
          </p:nvPr>
        </p:nvGraphicFramePr>
        <p:xfrm>
          <a:off x="289560" y="1480457"/>
          <a:ext cx="11412583" cy="4849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9307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BCC10D-2786-2E3C-BE42-2D99C74BA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Business, Engagement and Strategy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68694CD-3441-17B7-A549-3518FE55C0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7903053"/>
              </p:ext>
            </p:extLst>
          </p:nvPr>
        </p:nvGraphicFramePr>
        <p:xfrm>
          <a:off x="289560" y="1295325"/>
          <a:ext cx="11375970" cy="5034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0806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BCC10D-2786-2E3C-BE42-2D99C74BA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Data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B1C5672-2015-9643-4137-E80553A566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0807842"/>
              </p:ext>
            </p:extLst>
          </p:nvPr>
        </p:nvGraphicFramePr>
        <p:xfrm>
          <a:off x="191589" y="1058445"/>
          <a:ext cx="11612880" cy="5477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4757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8F04A7-8C6C-DCD0-F493-1D7CF6C28C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768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search Data Scot">
      <a:dk1>
        <a:srgbClr val="203641"/>
      </a:dk1>
      <a:lt1>
        <a:srgbClr val="FAFCFC"/>
      </a:lt1>
      <a:dk2>
        <a:srgbClr val="000000"/>
      </a:dk2>
      <a:lt2>
        <a:srgbClr val="FFFFFF"/>
      </a:lt2>
      <a:accent1>
        <a:srgbClr val="308306"/>
      </a:accent1>
      <a:accent2>
        <a:srgbClr val="43B806"/>
      </a:accent2>
      <a:accent3>
        <a:srgbClr val="7CD0FF"/>
      </a:accent3>
      <a:accent4>
        <a:srgbClr val="79868E"/>
      </a:accent4>
      <a:accent5>
        <a:srgbClr val="B3D9ED"/>
      </a:accent5>
      <a:accent6>
        <a:srgbClr val="B0D99B"/>
      </a:accent6>
      <a:hlink>
        <a:srgbClr val="308306"/>
      </a:hlink>
      <a:folHlink>
        <a:srgbClr val="308306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DS Light.potx" id="{F61599CB-CE97-4CB8-8495-F283371B3592}" vid="{3961E17B-6C41-49B2-8615-21A6606D2A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1a9b04d-2874-443b-a243-8e2775767da3">
      <Terms xmlns="http://schemas.microsoft.com/office/infopath/2007/PartnerControls"/>
    </lcf76f155ced4ddcb4097134ff3c332f>
    <TaxCatchAll xmlns="5b12561d-b03a-47d5-9db5-4e2bbf9ffb11" xsi:nil="true"/>
    <FirefishReference xmlns="5b12561d-b03a-47d5-9db5-4e2bbf9ffb11">5084</FirefishReference>
    <AssignmentStatus xmlns="5b12561d-b03a-47d5-9db5-4e2bbf9ffb11">Open</AssignmentStatus>
    <Sector xmlns="5b12561d-b03a-47d5-9db5-4e2bbf9ffb11">Local Gov.</Sector>
    <Team xmlns="5b12561d-b03a-47d5-9db5-4e2bbf9ffb11">
      <UserInfo>
        <DisplayName>Catriona Mackie</DisplayName>
        <AccountId>21</AccountId>
        <AccountType/>
      </UserInfo>
      <UserInfo>
        <DisplayName>Lauryn Pringle</DisplayName>
        <AccountId>970</AccountId>
        <AccountType/>
      </UserInfo>
      <UserInfo>
        <DisplayName>Weronika Kosinska</DisplayName>
        <AccountId>1426</AccountId>
        <AccountType/>
      </UserInfo>
    </Team>
    <BusinessType xmlns="5b12561d-b03a-47d5-9db5-4e2bbf9ffb11">Repeat Business</BusinessType>
    <DocumentType xmlns="5b12561d-b03a-47d5-9db5-4e2bbf9ffb11" xsi:nil="true"/>
    <SharedWithUsers xmlns="5b12561d-b03a-47d5-9db5-4e2bbf9ffb11">
      <UserInfo>
        <DisplayName>Neil Rawlins</DisplayName>
        <AccountId>13</AccountId>
        <AccountType/>
      </UserInfo>
      <UserInfo>
        <DisplayName>Vanessa Bruton</DisplayName>
        <AccountId>489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signment" ma:contentTypeID="0x01010024D426D56EB36146B762C55E3239B27A00F230E0094DD90447967E6838D6E2A922" ma:contentTypeVersion="26" ma:contentTypeDescription="" ma:contentTypeScope="" ma:versionID="39a6e2bf02d720adca5140253a89d2d1">
  <xsd:schema xmlns:xsd="http://www.w3.org/2001/XMLSchema" xmlns:xs="http://www.w3.org/2001/XMLSchema" xmlns:p="http://schemas.microsoft.com/office/2006/metadata/properties" xmlns:ns1="http://schemas.microsoft.com/sharepoint/v3" xmlns:ns2="5b12561d-b03a-47d5-9db5-4e2bbf9ffb11" xmlns:ns3="71a9b04d-2874-443b-a243-8e2775767da3" targetNamespace="http://schemas.microsoft.com/office/2006/metadata/properties" ma:root="true" ma:fieldsID="6fe63824e12c48e3aac3faa135a81e94" ns1:_="" ns2:_="" ns3:_="">
    <xsd:import namespace="http://schemas.microsoft.com/sharepoint/v3"/>
    <xsd:import namespace="5b12561d-b03a-47d5-9db5-4e2bbf9ffb11"/>
    <xsd:import namespace="71a9b04d-2874-443b-a243-8e2775767da3"/>
    <xsd:element name="properties">
      <xsd:complexType>
        <xsd:sequence>
          <xsd:element name="documentManagement">
            <xsd:complexType>
              <xsd:all>
                <xsd:element ref="ns2:BusinessType" minOccurs="0"/>
                <xsd:element ref="ns2:FirefishReference" minOccurs="0"/>
                <xsd:element ref="ns2:Sector" minOccurs="0"/>
                <xsd:element ref="ns2:Team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2:DocumentType" minOccurs="0"/>
                <xsd:element ref="ns2:AssignmentStatus" minOccurs="0"/>
                <xsd:element ref="ns2:SharedWithUsers" minOccurs="0"/>
                <xsd:element ref="ns2:SharedWithDetails" minOccurs="0"/>
                <xsd:element ref="ns3:MediaServiceLocation" minOccurs="0"/>
                <xsd:element ref="ns1:_dlc_Exempt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6" nillable="true" ma:displayName="Exempt from Policy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12561d-b03a-47d5-9db5-4e2bbf9ffb11" elementFormDefault="qualified">
    <xsd:import namespace="http://schemas.microsoft.com/office/2006/documentManagement/types"/>
    <xsd:import namespace="http://schemas.microsoft.com/office/infopath/2007/PartnerControls"/>
    <xsd:element name="BusinessType" ma:index="8" nillable="true" ma:displayName="Business Type" ma:format="RadioButtons" ma:indexed="true" ma:internalName="BusinessType">
      <xsd:simpleType>
        <xsd:restriction base="dms:Choice">
          <xsd:enumeration value="Repeat Business"/>
          <xsd:enumeration value="New Client"/>
        </xsd:restriction>
      </xsd:simpleType>
    </xsd:element>
    <xsd:element name="FirefishReference" ma:index="9" nillable="true" ma:displayName="Firefish Reference" ma:description="Stores the unique FireFish reference" ma:indexed="true" ma:internalName="FirefishReference">
      <xsd:simpleType>
        <xsd:restriction base="dms:Text">
          <xsd:maxLength value="255"/>
        </xsd:restriction>
      </xsd:simpleType>
    </xsd:element>
    <xsd:element name="Sector" ma:index="10" nillable="true" ma:displayName="Sector" ma:format="Dropdown" ma:indexed="true" ma:internalName="Sector">
      <xsd:simpleType>
        <xsd:restriction base="dms:Choice">
          <xsd:enumeration value="Charities"/>
          <xsd:enumeration value="Education"/>
          <xsd:enumeration value="Housing"/>
          <xsd:enumeration value="Local Gov."/>
          <xsd:enumeration value="Membership / Trade organisations"/>
          <xsd:enumeration value="NDPBs"/>
          <xsd:enumeration value="NHS"/>
          <xsd:enumeration value="Private"/>
          <xsd:enumeration value="Scottish Government"/>
        </xsd:restriction>
      </xsd:simpleType>
    </xsd:element>
    <xsd:element name="Team" ma:index="11" nillable="true" ma:displayName="Team" ma:list="UserInfo" ma:SharePointGroup="0" ma:internalName="Team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ocumentType" ma:index="21" nillable="true" ma:displayName="Document Type" ma:format="Dropdown" ma:internalName="DocumentType">
      <xsd:simpleType>
        <xsd:restriction base="dms:Choice">
          <xsd:enumeration value="Advert"/>
          <xsd:enumeration value="Job Description or Candidate Pack"/>
          <xsd:enumeration value="Person Specification"/>
          <xsd:enumeration value="Assignment Confirmation Note"/>
          <xsd:enumeration value="Interview Questions"/>
          <xsd:enumeration value="Response Record"/>
          <xsd:enumeration value="Search Notes"/>
        </xsd:restriction>
      </xsd:simpleType>
    </xsd:element>
    <xsd:element name="AssignmentStatus" ma:index="22" nillable="true" ma:displayName="Assignment Status" ma:default="Open" ma:format="Dropdown" ma:indexed="true" ma:internalName="AssignmentStatus">
      <xsd:simpleType>
        <xsd:restriction base="dms:Choice">
          <xsd:enumeration value="Open"/>
          <xsd:enumeration value="Closed"/>
          <xsd:enumeration value="On Hold"/>
        </xsd:restriction>
      </xsd:simple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0" nillable="true" ma:displayName="Taxonomy Catch All Column" ma:hidden="true" ma:list="{dd01bd79-a0c6-4208-b7ab-054252243057}" ma:internalName="TaxCatchAll" ma:showField="CatchAllData" ma:web="5b12561d-b03a-47d5-9db5-4e2bbf9ffb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9b04d-2874-443b-a243-8e2775767d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5" nillable="true" ma:displayName="Location" ma:internalName="MediaServiceLocation" ma:readOnly="true">
      <xsd:simpleType>
        <xsd:restriction base="dms:Text"/>
      </xsd:simpleType>
    </xsd:element>
    <xsd:element name="MediaLengthInSeconds" ma:index="2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9" nillable="true" ma:taxonomy="true" ma:internalName="lcf76f155ced4ddcb4097134ff3c332f" ma:taxonomyFieldName="MediaServiceImageTags" ma:displayName="Image Tags" ma:readOnly="false" ma:fieldId="{5cf76f15-5ced-4ddc-b409-7134ff3c332f}" ma:taxonomyMulti="true" ma:sspId="a04e84d9-5569-4ece-a104-6459944b35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5.xml><?xml version="1.0" encoding="utf-8"?>
<?mso-contentType ?>
<p:Policy xmlns:p="office.server.policy" id="cfb4d6b5-4792-453b-aa2e-d455c30c61f3" local="false">
  <p:Name>Full Auditing</p:Name>
  <p:Description/>
  <p:Statement/>
  <p:PolicyItems>
    <p:PolicyItem featureId="Microsoft.Office.RecordsManagement.PolicyFeatures.PolicyAudit" staticId="0x01010024D426D56EB36146B762C55E3239B27A|1757814118" UniqueId="10b42a18-b6b7-4ebd-bc1d-d42ebbf6eb25">
      <p:Name>Auditing</p:Name>
      <p:Description>Audits user actions on documents and list items to the Audit Log.</p:Description>
      <p:CustomData>
        <Audit>
          <Update/>
          <CheckInOut/>
          <MoveCopy/>
          <DeleteRestore/>
        </Audit>
      </p:CustomData>
    </p:PolicyItem>
  </p:PolicyItems>
</p:Policy>
</file>

<file path=customXml/itemProps1.xml><?xml version="1.0" encoding="utf-8"?>
<ds:datastoreItem xmlns:ds="http://schemas.openxmlformats.org/officeDocument/2006/customXml" ds:itemID="{476AF333-1AD7-4FF5-BBD9-953085CD4A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0A6062-48C3-494D-A812-AFE01E66FFBC}">
  <ds:schemaRefs>
    <ds:schemaRef ds:uri="http://schemas.microsoft.com/office/2006/metadata/properties"/>
    <ds:schemaRef ds:uri="2d6a668f-2fac-407c-b74e-93b0c57b8d9c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8e9b4bbc-e270-4032-897e-6118ce3b8662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3BEB3B05-91FE-4F7F-80DD-90DACD1143B8}"/>
</file>

<file path=customXml/itemProps4.xml><?xml version="1.0" encoding="utf-8"?>
<ds:datastoreItem xmlns:ds="http://schemas.openxmlformats.org/officeDocument/2006/customXml" ds:itemID="{20FE356C-0A23-4F21-9182-7511018D847D}"/>
</file>

<file path=customXml/itemProps5.xml><?xml version="1.0" encoding="utf-8"?>
<ds:datastoreItem xmlns:ds="http://schemas.openxmlformats.org/officeDocument/2006/customXml" ds:itemID="{6A0DE3B5-F87F-4BE9-8D0B-701AF30FC7AF}"/>
</file>

<file path=docProps/app.xml><?xml version="1.0" encoding="utf-8"?>
<Properties xmlns="http://schemas.openxmlformats.org/officeDocument/2006/extended-properties" xmlns:vt="http://schemas.openxmlformats.org/officeDocument/2006/docPropsVTypes">
  <Template>RDS Light</Template>
  <TotalTime>394</TotalTime>
  <Words>159</Words>
  <Application>Microsoft Office PowerPoint</Application>
  <PresentationFormat>Widescreen</PresentationFormat>
  <Paragraphs>52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Roboto Serif 20pt</vt:lpstr>
      <vt:lpstr>Roboto Bold</vt:lpstr>
      <vt:lpstr>Arial</vt:lpstr>
      <vt:lpstr>Roboto Mono</vt:lpstr>
      <vt:lpstr>Roboto Medium</vt:lpstr>
      <vt:lpstr>Roboto Serif 20pt Medium</vt:lpstr>
      <vt:lpstr>Roboto</vt:lpstr>
      <vt:lpstr>Aptos</vt:lpstr>
      <vt:lpstr>Trebuchet MS</vt:lpstr>
      <vt:lpstr>Office Theme</vt:lpstr>
      <vt:lpstr>RDS Organigram</vt:lpstr>
      <vt:lpstr>Leadership Team </vt:lpstr>
      <vt:lpstr>Digital</vt:lpstr>
      <vt:lpstr>Business, Engagement and Strategy</vt:lpstr>
      <vt:lpstr>Data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RDS Organigram</dc:title>
  <dc:subject/>
  <dc:creator>Oli Cliffe</dc:creator>
  <cp:keywords/>
  <dc:description/>
  <cp:lastModifiedBy>Wendy Fraser</cp:lastModifiedBy>
  <cp:revision>11</cp:revision>
  <dcterms:created xsi:type="dcterms:W3CDTF">2023-08-25T10:02:55Z</dcterms:created>
  <dcterms:modified xsi:type="dcterms:W3CDTF">2026-09-18T08:21:53Z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0x01010024D426D56EB36146B762C55E3239B27A00F230E0094DD90447967E6838D6E2A922</vt:lpwstr>
  </property>
  <property fmtid="{D5CDD505-2E9C-101B-9397-08002B2CF9AE}" pid="3" name="MediaServiceImageTags">
    <vt:lpwstr/>
  </property>
  <property fmtid="{D5CDD505-2E9C-101B-9397-08002B2CF9AE}" pid="4" name="Order">
    <vt:r8>306500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MSIP_Label_57b00c97-9d7e-4ba5-a216-7244080aa2bb_Removed">
    <vt:lpwstr>False</vt:lpwstr>
  </property>
  <property fmtid="{D5CDD505-2E9C-101B-9397-08002B2CF9AE}" pid="12" name="MSIP_Label_57b00c97-9d7e-4ba5-a216-7244080aa2bb_ActionId">
    <vt:lpwstr>24527504-9530-4977-80b6-36278ad70f8a</vt:lpwstr>
  </property>
  <property fmtid="{D5CDD505-2E9C-101B-9397-08002B2CF9AE}" pid="13" name="MSIP_Label_57b00c97-9d7e-4ba5-a216-7244080aa2bb_Name">
    <vt:lpwstr>OFFICIAL SENSITIVE</vt:lpwstr>
  </property>
  <property fmtid="{D5CDD505-2E9C-101B-9397-08002B2CF9AE}" pid="14" name="MSIP_Label_57b00c97-9d7e-4ba5-a216-7244080aa2bb_SetDate">
    <vt:lpwstr>2026-03-18T09:34:35Z</vt:lpwstr>
  </property>
  <property fmtid="{D5CDD505-2E9C-101B-9397-08002B2CF9AE}" pid="15" name="MSIP_Label_57b00c97-9d7e-4ba5-a216-7244080aa2bb_SiteId">
    <vt:lpwstr>039076c6-a0fc-453a-99c4-a9626e422172</vt:lpwstr>
  </property>
  <property fmtid="{D5CDD505-2E9C-101B-9397-08002B2CF9AE}" pid="16" name="MSIP_Label_57b00c97-9d7e-4ba5-a216-7244080aa2bb_Enabled">
    <vt:lpwstr>True</vt:lpwstr>
  </property>
  <property fmtid="{D5CDD505-2E9C-101B-9397-08002B2CF9AE}" pid="17" name="ClassificationContentMarkingFooterLocations">
    <vt:lpwstr>Office Theme:8</vt:lpwstr>
  </property>
  <property fmtid="{D5CDD505-2E9C-101B-9397-08002B2CF9AE}" pid="18" name="ClassificationContentMarkingFooterText">
    <vt:lpwstr>OFFICIAL</vt:lpwstr>
  </property>
  <property fmtid="{D5CDD505-2E9C-101B-9397-08002B2CF9AE}" pid="19" name="SharedWithUsers">
    <vt:lpwstr>13;#Neil Rawlins;#489;#Vanessa Bruton</vt:lpwstr>
  </property>
  <property fmtid="{D5CDD505-2E9C-101B-9397-08002B2CF9AE}" pid="20" name="MSIP_Label_57b00c97-9d7e-4ba5-a216-7244080aa2bb_Extended_MSFT_Method">
    <vt:lpwstr>Standard</vt:lpwstr>
  </property>
  <property fmtid="{D5CDD505-2E9C-101B-9397-08002B2CF9AE}" pid="21" name="Sensitivity">
    <vt:lpwstr>OFFICIAL SENSITIVE</vt:lpwstr>
  </property>
</Properties>
</file>